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 id="2147483754" r:id="rId2"/>
    <p:sldMasterId id="2147483766" r:id="rId3"/>
    <p:sldMasterId id="2147483778" r:id="rId4"/>
    <p:sldMasterId id="2147483802" r:id="rId5"/>
  </p:sldMasterIdLst>
  <p:sldIdLst>
    <p:sldId id="256" r:id="rId6"/>
    <p:sldId id="257" r:id="rId7"/>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99FF"/>
    <a:srgbClr val="4D4D4D"/>
    <a:srgbClr val="FF99FF"/>
    <a:srgbClr val="00FF99"/>
    <a:srgbClr val="CC00FF"/>
    <a:srgbClr val="FF00FF"/>
    <a:srgbClr val="CC00CC"/>
    <a:srgbClr val="FF3399"/>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62" autoAdjust="0"/>
    <p:restoredTop sz="94660"/>
  </p:normalViewPr>
  <p:slideViewPr>
    <p:cSldViewPr snapToGrid="0">
      <p:cViewPr varScale="1">
        <p:scale>
          <a:sx n="77" d="100"/>
          <a:sy n="77" d="100"/>
        </p:scale>
        <p:origin x="2982" y="10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2.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5.xml"/><Relationship Id="rId1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fld id="{410585CA-9FD2-434A-8F29-E8F6ACD44741}" type="datetimeFigureOut">
              <a:rPr kumimoji="1" lang="ja-JP" altLang="en-US" smtClean="0"/>
              <a:pPr/>
              <a:t>2019/10/16</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F4068778-ECD7-4D2A-B90D-EE437BFF66D3}" type="slidenum">
              <a:rPr kumimoji="1" lang="ja-JP" altLang="en-US" smtClean="0"/>
              <a:pPr/>
              <a:t>‹#›</a:t>
            </a:fld>
            <a:endParaRPr kumimoji="1" lang="ja-JP" altLang="en-US"/>
          </a:p>
        </p:txBody>
      </p:sp>
    </p:spTree>
    <p:extLst>
      <p:ext uri="{BB962C8B-B14F-4D97-AF65-F5344CB8AC3E}">
        <p14:creationId xmlns:p14="http://schemas.microsoft.com/office/powerpoint/2010/main" val="1896084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410585CA-9FD2-434A-8F29-E8F6ACD44741}" type="datetimeFigureOut">
              <a:rPr kumimoji="1" lang="ja-JP" altLang="en-US" smtClean="0"/>
              <a:pPr/>
              <a:t>2019/10/16</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F4068778-ECD7-4D2A-B90D-EE437BFF66D3}" type="slidenum">
              <a:rPr kumimoji="1" lang="ja-JP" altLang="en-US" smtClean="0"/>
              <a:pPr/>
              <a:t>‹#›</a:t>
            </a:fld>
            <a:endParaRPr kumimoji="1" lang="ja-JP" altLang="en-US"/>
          </a:p>
        </p:txBody>
      </p:sp>
    </p:spTree>
    <p:extLst>
      <p:ext uri="{BB962C8B-B14F-4D97-AF65-F5344CB8AC3E}">
        <p14:creationId xmlns:p14="http://schemas.microsoft.com/office/powerpoint/2010/main" val="2783675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410585CA-9FD2-434A-8F29-E8F6ACD44741}" type="datetimeFigureOut">
              <a:rPr kumimoji="1" lang="ja-JP" altLang="en-US" smtClean="0"/>
              <a:pPr/>
              <a:t>2019/10/16</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F4068778-ECD7-4D2A-B90D-EE437BFF66D3}" type="slidenum">
              <a:rPr kumimoji="1" lang="ja-JP" altLang="en-US" smtClean="0"/>
              <a:pPr/>
              <a:t>‹#›</a:t>
            </a:fld>
            <a:endParaRPr kumimoji="1" lang="ja-JP" altLang="en-US"/>
          </a:p>
        </p:txBody>
      </p:sp>
    </p:spTree>
    <p:extLst>
      <p:ext uri="{BB962C8B-B14F-4D97-AF65-F5344CB8AC3E}">
        <p14:creationId xmlns:p14="http://schemas.microsoft.com/office/powerpoint/2010/main" val="35869725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fld id="{B423FB90-EE14-4E01-84B4-FCFE404B68F7}" type="datetimeFigureOut">
              <a:rPr lang="ja-JP" altLang="en-US"/>
              <a:pPr/>
              <a:t>2019/10/16</a:t>
            </a:fld>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B8DD150A-8079-429B-92AB-E56763C2097C}" type="slidenum">
              <a:rPr lang="ja-JP" altLang="en-US"/>
              <a:pPr/>
              <a:t>‹#›</a:t>
            </a:fld>
            <a:endParaRPr lang="en-US" altLang="ja-JP"/>
          </a:p>
        </p:txBody>
      </p:sp>
    </p:spTree>
    <p:extLst>
      <p:ext uri="{BB962C8B-B14F-4D97-AF65-F5344CB8AC3E}">
        <p14:creationId xmlns:p14="http://schemas.microsoft.com/office/powerpoint/2010/main" val="3148586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54F362A8-DA44-4C22-BFA4-4AFDBDEE5B1C}" type="datetimeFigureOut">
              <a:rPr lang="ja-JP" altLang="en-US"/>
              <a:pPr/>
              <a:t>2019/10/16</a:t>
            </a:fld>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4EE79A69-FD41-42E0-B6D6-800620A21A9D}" type="slidenum">
              <a:rPr lang="ja-JP" altLang="en-US"/>
              <a:pPr/>
              <a:t>‹#›</a:t>
            </a:fld>
            <a:endParaRPr lang="en-US" altLang="ja-JP"/>
          </a:p>
        </p:txBody>
      </p:sp>
    </p:spTree>
    <p:extLst>
      <p:ext uri="{BB962C8B-B14F-4D97-AF65-F5344CB8AC3E}">
        <p14:creationId xmlns:p14="http://schemas.microsoft.com/office/powerpoint/2010/main" val="9600413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8" y="2469622"/>
            <a:ext cx="5915025" cy="4120620"/>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467918" y="6629228"/>
            <a:ext cx="5915025" cy="216693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fld id="{8C49B915-0F26-47CC-9CE4-0CA34D14F326}" type="datetimeFigureOut">
              <a:rPr lang="ja-JP" altLang="en-US"/>
              <a:pPr/>
              <a:t>2019/10/16</a:t>
            </a:fld>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87CF85EC-5322-4153-A8FE-D197D95A1128}" type="slidenum">
              <a:rPr lang="ja-JP" altLang="en-US"/>
              <a:pPr/>
              <a:t>‹#›</a:t>
            </a:fld>
            <a:endParaRPr lang="en-US" altLang="ja-JP"/>
          </a:p>
        </p:txBody>
      </p:sp>
    </p:spTree>
    <p:extLst>
      <p:ext uri="{BB962C8B-B14F-4D97-AF65-F5344CB8AC3E}">
        <p14:creationId xmlns:p14="http://schemas.microsoft.com/office/powerpoint/2010/main" val="17263880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71489" y="2637014"/>
            <a:ext cx="2900363"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486152" y="2637014"/>
            <a:ext cx="2900363"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fld id="{92DCE6FE-CA1E-4458-91AC-A5C271A36355}" type="datetimeFigureOut">
              <a:rPr lang="ja-JP" altLang="en-US"/>
              <a:pPr/>
              <a:t>2019/10/16</a:t>
            </a:fld>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8A5EB06D-44BF-4DCB-B314-41F6A768B1B2}" type="slidenum">
              <a:rPr lang="ja-JP" altLang="en-US"/>
              <a:pPr/>
              <a:t>‹#›</a:t>
            </a:fld>
            <a:endParaRPr lang="en-US" altLang="ja-JP"/>
          </a:p>
        </p:txBody>
      </p:sp>
    </p:spTree>
    <p:extLst>
      <p:ext uri="{BB962C8B-B14F-4D97-AF65-F5344CB8AC3E}">
        <p14:creationId xmlns:p14="http://schemas.microsoft.com/office/powerpoint/2010/main" val="2368671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679" y="527406"/>
            <a:ext cx="5915025" cy="1914702"/>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472681" y="2428348"/>
            <a:ext cx="2901553" cy="119009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72681" y="3618443"/>
            <a:ext cx="290155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71863" y="2428348"/>
            <a:ext cx="2915841" cy="119009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71863" y="3618443"/>
            <a:ext cx="2915841"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fld id="{84D8974B-D53C-4411-9542-68680612D2EA}" type="datetimeFigureOut">
              <a:rPr lang="ja-JP" altLang="en-US"/>
              <a:pPr/>
              <a:t>2019/10/16</a:t>
            </a:fld>
            <a:endParaRPr lang="en-US" altLang="ja-JP"/>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fld id="{74797509-E75C-4FF7-9DDE-9A976D112355}" type="slidenum">
              <a:rPr lang="ja-JP" altLang="en-US"/>
              <a:pPr/>
              <a:t>‹#›</a:t>
            </a:fld>
            <a:endParaRPr lang="en-US" altLang="ja-JP"/>
          </a:p>
        </p:txBody>
      </p:sp>
    </p:spTree>
    <p:extLst>
      <p:ext uri="{BB962C8B-B14F-4D97-AF65-F5344CB8AC3E}">
        <p14:creationId xmlns:p14="http://schemas.microsoft.com/office/powerpoint/2010/main" val="1005564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fld id="{847AACD1-959E-4F95-942C-B38BD9A9BDAC}" type="datetimeFigureOut">
              <a:rPr lang="ja-JP" altLang="en-US"/>
              <a:pPr/>
              <a:t>2019/10/16</a:t>
            </a:fld>
            <a:endParaRPr lang="en-US" altLang="ja-JP"/>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fld id="{AF652242-09D3-4979-9AF8-0AA75525FDBF}" type="slidenum">
              <a:rPr lang="ja-JP" altLang="en-US"/>
              <a:pPr/>
              <a:t>‹#›</a:t>
            </a:fld>
            <a:endParaRPr lang="en-US" altLang="ja-JP"/>
          </a:p>
        </p:txBody>
      </p:sp>
    </p:spTree>
    <p:extLst>
      <p:ext uri="{BB962C8B-B14F-4D97-AF65-F5344CB8AC3E}">
        <p14:creationId xmlns:p14="http://schemas.microsoft.com/office/powerpoint/2010/main" val="39016592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fld id="{8B22E89C-BDE0-4808-BD73-FCEB25D231C3}" type="datetimeFigureOut">
              <a:rPr lang="ja-JP" altLang="en-US"/>
              <a:pPr/>
              <a:t>2019/10/16</a:t>
            </a:fld>
            <a:endParaRPr lang="en-US" altLang="ja-JP"/>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fld id="{721CD52B-B81E-4B9B-9F3F-DA1F722418DF}" type="slidenum">
              <a:rPr lang="ja-JP" altLang="en-US"/>
              <a:pPr/>
              <a:t>‹#›</a:t>
            </a:fld>
            <a:endParaRPr lang="en-US" altLang="ja-JP"/>
          </a:p>
        </p:txBody>
      </p:sp>
    </p:spTree>
    <p:extLst>
      <p:ext uri="{BB962C8B-B14F-4D97-AF65-F5344CB8AC3E}">
        <p14:creationId xmlns:p14="http://schemas.microsoft.com/office/powerpoint/2010/main" val="24855091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681" y="660400"/>
            <a:ext cx="2212181" cy="23114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2915843" y="1426284"/>
            <a:ext cx="3471863" cy="703968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72681" y="2971800"/>
            <a:ext cx="2212181" cy="550562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fld id="{220FE36F-B910-474F-A0C6-3F3AE24538BE}" type="datetimeFigureOut">
              <a:rPr lang="ja-JP" altLang="en-US"/>
              <a:pPr/>
              <a:t>2019/10/16</a:t>
            </a:fld>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6058E2D6-9879-415C-B6FD-0F0F941A0FDB}" type="slidenum">
              <a:rPr lang="ja-JP" altLang="en-US"/>
              <a:pPr/>
              <a:t>‹#›</a:t>
            </a:fld>
            <a:endParaRPr lang="en-US" altLang="ja-JP"/>
          </a:p>
        </p:txBody>
      </p:sp>
    </p:spTree>
    <p:extLst>
      <p:ext uri="{BB962C8B-B14F-4D97-AF65-F5344CB8AC3E}">
        <p14:creationId xmlns:p14="http://schemas.microsoft.com/office/powerpoint/2010/main" val="1687042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410585CA-9FD2-434A-8F29-E8F6ACD44741}" type="datetimeFigureOut">
              <a:rPr kumimoji="1" lang="ja-JP" altLang="en-US" smtClean="0"/>
              <a:pPr/>
              <a:t>2019/10/16</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F4068778-ECD7-4D2A-B90D-EE437BFF66D3}" type="slidenum">
              <a:rPr kumimoji="1" lang="ja-JP" altLang="en-US" smtClean="0"/>
              <a:pPr/>
              <a:t>‹#›</a:t>
            </a:fld>
            <a:endParaRPr kumimoji="1" lang="ja-JP" altLang="en-US"/>
          </a:p>
        </p:txBody>
      </p:sp>
    </p:spTree>
    <p:extLst>
      <p:ext uri="{BB962C8B-B14F-4D97-AF65-F5344CB8AC3E}">
        <p14:creationId xmlns:p14="http://schemas.microsoft.com/office/powerpoint/2010/main" val="26643587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681" y="660400"/>
            <a:ext cx="2212181" cy="23114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2915843" y="1426284"/>
            <a:ext cx="3471863" cy="7039681"/>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ー 3"/>
          <p:cNvSpPr>
            <a:spLocks noGrp="1"/>
          </p:cNvSpPr>
          <p:nvPr>
            <p:ph type="body" sz="half" idx="2"/>
          </p:nvPr>
        </p:nvSpPr>
        <p:spPr>
          <a:xfrm>
            <a:off x="472681" y="2971800"/>
            <a:ext cx="2212181" cy="550562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fld id="{CA1AECF6-ABA9-426C-9B80-114AC8E940F7}" type="datetimeFigureOut">
              <a:rPr lang="ja-JP" altLang="en-US"/>
              <a:pPr/>
              <a:t>2019/10/16</a:t>
            </a:fld>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41D8AE60-522A-4272-9BD7-D44E33BE891D}" type="slidenum">
              <a:rPr lang="ja-JP" altLang="en-US"/>
              <a:pPr/>
              <a:t>‹#›</a:t>
            </a:fld>
            <a:endParaRPr lang="en-US" altLang="ja-JP"/>
          </a:p>
        </p:txBody>
      </p:sp>
    </p:spTree>
    <p:extLst>
      <p:ext uri="{BB962C8B-B14F-4D97-AF65-F5344CB8AC3E}">
        <p14:creationId xmlns:p14="http://schemas.microsoft.com/office/powerpoint/2010/main" val="35196447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ACA484AA-5305-47DE-B66D-E80AB1A9C43A}" type="datetimeFigureOut">
              <a:rPr lang="ja-JP" altLang="en-US"/>
              <a:pPr/>
              <a:t>2019/10/16</a:t>
            </a:fld>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6317F031-0A89-4CE6-A78E-7C8ECBED0941}" type="slidenum">
              <a:rPr lang="ja-JP" altLang="en-US"/>
              <a:pPr/>
              <a:t>‹#›</a:t>
            </a:fld>
            <a:endParaRPr lang="en-US" altLang="ja-JP"/>
          </a:p>
        </p:txBody>
      </p:sp>
    </p:spTree>
    <p:extLst>
      <p:ext uri="{BB962C8B-B14F-4D97-AF65-F5344CB8AC3E}">
        <p14:creationId xmlns:p14="http://schemas.microsoft.com/office/powerpoint/2010/main" val="22790990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8" y="527403"/>
            <a:ext cx="1478756" cy="8394877"/>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71490" y="527403"/>
            <a:ext cx="4321969"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EAE40A11-BB05-43F0-880B-1033AB97468F}" type="datetimeFigureOut">
              <a:rPr lang="ja-JP" altLang="en-US"/>
              <a:pPr/>
              <a:t>2019/10/16</a:t>
            </a:fld>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FFBC6002-5342-41FB-8408-8ED2A819AED4}" type="slidenum">
              <a:rPr lang="ja-JP" altLang="en-US"/>
              <a:pPr/>
              <a:t>‹#›</a:t>
            </a:fld>
            <a:endParaRPr lang="en-US" altLang="ja-JP"/>
          </a:p>
        </p:txBody>
      </p:sp>
    </p:spTree>
    <p:extLst>
      <p:ext uri="{BB962C8B-B14F-4D97-AF65-F5344CB8AC3E}">
        <p14:creationId xmlns:p14="http://schemas.microsoft.com/office/powerpoint/2010/main" val="34931220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fld id="{410585CA-9FD2-434A-8F29-E8F6ACD44741}" type="datetimeFigureOut">
              <a:rPr kumimoji="1" lang="ja-JP" altLang="en-US" smtClean="0"/>
              <a:pPr/>
              <a:t>2019/10/16</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F4068778-ECD7-4D2A-B90D-EE437BFF66D3}" type="slidenum">
              <a:rPr kumimoji="1" lang="ja-JP" altLang="en-US" smtClean="0"/>
              <a:pPr/>
              <a:t>‹#›</a:t>
            </a:fld>
            <a:endParaRPr kumimoji="1" lang="ja-JP" altLang="en-US"/>
          </a:p>
        </p:txBody>
      </p:sp>
    </p:spTree>
    <p:extLst>
      <p:ext uri="{BB962C8B-B14F-4D97-AF65-F5344CB8AC3E}">
        <p14:creationId xmlns:p14="http://schemas.microsoft.com/office/powerpoint/2010/main" val="36247873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410585CA-9FD2-434A-8F29-E8F6ACD44741}" type="datetimeFigureOut">
              <a:rPr kumimoji="1" lang="ja-JP" altLang="en-US" smtClean="0"/>
              <a:pPr/>
              <a:t>2019/10/16</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F4068778-ECD7-4D2A-B90D-EE437BFF66D3}" type="slidenum">
              <a:rPr kumimoji="1" lang="ja-JP" altLang="en-US" smtClean="0"/>
              <a:pPr/>
              <a:t>‹#›</a:t>
            </a:fld>
            <a:endParaRPr kumimoji="1" lang="ja-JP" altLang="en-US"/>
          </a:p>
        </p:txBody>
      </p:sp>
    </p:spTree>
    <p:extLst>
      <p:ext uri="{BB962C8B-B14F-4D97-AF65-F5344CB8AC3E}">
        <p14:creationId xmlns:p14="http://schemas.microsoft.com/office/powerpoint/2010/main" val="417606355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fld id="{410585CA-9FD2-434A-8F29-E8F6ACD44741}" type="datetimeFigureOut">
              <a:rPr kumimoji="1" lang="ja-JP" altLang="en-US" smtClean="0"/>
              <a:pPr/>
              <a:t>2019/10/16</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F4068778-ECD7-4D2A-B90D-EE437BFF66D3}" type="slidenum">
              <a:rPr kumimoji="1" lang="ja-JP" altLang="en-US" smtClean="0"/>
              <a:pPr/>
              <a:t>‹#›</a:t>
            </a:fld>
            <a:endParaRPr kumimoji="1" lang="ja-JP" altLang="en-US"/>
          </a:p>
        </p:txBody>
      </p:sp>
    </p:spTree>
    <p:extLst>
      <p:ext uri="{BB962C8B-B14F-4D97-AF65-F5344CB8AC3E}">
        <p14:creationId xmlns:p14="http://schemas.microsoft.com/office/powerpoint/2010/main" val="16798043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fld id="{410585CA-9FD2-434A-8F29-E8F6ACD44741}" type="datetimeFigureOut">
              <a:rPr kumimoji="1" lang="ja-JP" altLang="en-US" smtClean="0"/>
              <a:pPr/>
              <a:t>2019/10/16</a:t>
            </a:fld>
            <a:endParaRPr kumimoji="1" lang="ja-JP" altLang="en-US"/>
          </a:p>
        </p:txBody>
      </p:sp>
      <p:sp>
        <p:nvSpPr>
          <p:cNvPr id="6" name="フッター プレースホルダー 4"/>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5"/>
          <p:cNvSpPr>
            <a:spLocks noGrp="1"/>
          </p:cNvSpPr>
          <p:nvPr>
            <p:ph type="sldNum" sz="quarter" idx="12"/>
          </p:nvPr>
        </p:nvSpPr>
        <p:spPr/>
        <p:txBody>
          <a:bodyPr/>
          <a:lstStyle>
            <a:lvl1pPr>
              <a:defRPr/>
            </a:lvl1pPr>
          </a:lstStyle>
          <a:p>
            <a:fld id="{F4068778-ECD7-4D2A-B90D-EE437BFF66D3}" type="slidenum">
              <a:rPr kumimoji="1" lang="ja-JP" altLang="en-US" smtClean="0"/>
              <a:pPr/>
              <a:t>‹#›</a:t>
            </a:fld>
            <a:endParaRPr kumimoji="1" lang="ja-JP" altLang="en-US"/>
          </a:p>
        </p:txBody>
      </p:sp>
    </p:spTree>
    <p:extLst>
      <p:ext uri="{BB962C8B-B14F-4D97-AF65-F5344CB8AC3E}">
        <p14:creationId xmlns:p14="http://schemas.microsoft.com/office/powerpoint/2010/main" val="31959311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fld id="{410585CA-9FD2-434A-8F29-E8F6ACD44741}" type="datetimeFigureOut">
              <a:rPr kumimoji="1" lang="ja-JP" altLang="en-US" smtClean="0"/>
              <a:pPr/>
              <a:t>2019/10/16</a:t>
            </a:fld>
            <a:endParaRPr kumimoji="1" lang="ja-JP" altLang="en-US"/>
          </a:p>
        </p:txBody>
      </p:sp>
      <p:sp>
        <p:nvSpPr>
          <p:cNvPr id="8" name="フッター プレースホルダー 4"/>
          <p:cNvSpPr>
            <a:spLocks noGrp="1"/>
          </p:cNvSpPr>
          <p:nvPr>
            <p:ph type="ftr" sz="quarter" idx="11"/>
          </p:nvPr>
        </p:nvSpPr>
        <p:spPr/>
        <p:txBody>
          <a:bodyPr/>
          <a:lstStyle>
            <a:lvl1pPr>
              <a:defRPr/>
            </a:lvl1pPr>
          </a:lstStyle>
          <a:p>
            <a:endParaRPr kumimoji="1" lang="ja-JP" altLang="en-US"/>
          </a:p>
        </p:txBody>
      </p:sp>
      <p:sp>
        <p:nvSpPr>
          <p:cNvPr id="9" name="スライド番号プレースホルダー 5"/>
          <p:cNvSpPr>
            <a:spLocks noGrp="1"/>
          </p:cNvSpPr>
          <p:nvPr>
            <p:ph type="sldNum" sz="quarter" idx="12"/>
          </p:nvPr>
        </p:nvSpPr>
        <p:spPr/>
        <p:txBody>
          <a:bodyPr/>
          <a:lstStyle>
            <a:lvl1pPr>
              <a:defRPr/>
            </a:lvl1pPr>
          </a:lstStyle>
          <a:p>
            <a:fld id="{F4068778-ECD7-4D2A-B90D-EE437BFF66D3}" type="slidenum">
              <a:rPr kumimoji="1" lang="ja-JP" altLang="en-US" smtClean="0"/>
              <a:pPr/>
              <a:t>‹#›</a:t>
            </a:fld>
            <a:endParaRPr kumimoji="1" lang="ja-JP" altLang="en-US"/>
          </a:p>
        </p:txBody>
      </p:sp>
    </p:spTree>
    <p:extLst>
      <p:ext uri="{BB962C8B-B14F-4D97-AF65-F5344CB8AC3E}">
        <p14:creationId xmlns:p14="http://schemas.microsoft.com/office/powerpoint/2010/main" val="24051839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fld id="{410585CA-9FD2-434A-8F29-E8F6ACD44741}" type="datetimeFigureOut">
              <a:rPr kumimoji="1" lang="ja-JP" altLang="en-US" smtClean="0"/>
              <a:pPr/>
              <a:t>2019/10/16</a:t>
            </a:fld>
            <a:endParaRPr kumimoji="1" lang="ja-JP" altLang="en-US"/>
          </a:p>
        </p:txBody>
      </p:sp>
      <p:sp>
        <p:nvSpPr>
          <p:cNvPr id="4" name="フッター プレースホルダー 4"/>
          <p:cNvSpPr>
            <a:spLocks noGrp="1"/>
          </p:cNvSpPr>
          <p:nvPr>
            <p:ph type="ftr" sz="quarter" idx="11"/>
          </p:nvPr>
        </p:nvSpPr>
        <p:spPr/>
        <p:txBody>
          <a:bodyPr/>
          <a:lstStyle>
            <a:lvl1pPr>
              <a:defRPr/>
            </a:lvl1pPr>
          </a:lstStyle>
          <a:p>
            <a:endParaRPr kumimoji="1" lang="ja-JP" altLang="en-US"/>
          </a:p>
        </p:txBody>
      </p:sp>
      <p:sp>
        <p:nvSpPr>
          <p:cNvPr id="5" name="スライド番号プレースホルダー 5"/>
          <p:cNvSpPr>
            <a:spLocks noGrp="1"/>
          </p:cNvSpPr>
          <p:nvPr>
            <p:ph type="sldNum" sz="quarter" idx="12"/>
          </p:nvPr>
        </p:nvSpPr>
        <p:spPr/>
        <p:txBody>
          <a:bodyPr/>
          <a:lstStyle>
            <a:lvl1pPr>
              <a:defRPr/>
            </a:lvl1pPr>
          </a:lstStyle>
          <a:p>
            <a:fld id="{F4068778-ECD7-4D2A-B90D-EE437BFF66D3}" type="slidenum">
              <a:rPr kumimoji="1" lang="ja-JP" altLang="en-US" smtClean="0"/>
              <a:pPr/>
              <a:t>‹#›</a:t>
            </a:fld>
            <a:endParaRPr kumimoji="1" lang="ja-JP" altLang="en-US"/>
          </a:p>
        </p:txBody>
      </p:sp>
    </p:spTree>
    <p:extLst>
      <p:ext uri="{BB962C8B-B14F-4D97-AF65-F5344CB8AC3E}">
        <p14:creationId xmlns:p14="http://schemas.microsoft.com/office/powerpoint/2010/main" val="284566883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fld id="{410585CA-9FD2-434A-8F29-E8F6ACD44741}" type="datetimeFigureOut">
              <a:rPr kumimoji="1" lang="ja-JP" altLang="en-US" smtClean="0"/>
              <a:pPr/>
              <a:t>2019/10/16</a:t>
            </a:fld>
            <a:endParaRPr kumimoji="1" lang="ja-JP" altLang="en-US"/>
          </a:p>
        </p:txBody>
      </p:sp>
      <p:sp>
        <p:nvSpPr>
          <p:cNvPr id="3" name="フッター プレースホルダー 4"/>
          <p:cNvSpPr>
            <a:spLocks noGrp="1"/>
          </p:cNvSpPr>
          <p:nvPr>
            <p:ph type="ftr" sz="quarter" idx="11"/>
          </p:nvPr>
        </p:nvSpPr>
        <p:spPr/>
        <p:txBody>
          <a:bodyPr/>
          <a:lstStyle>
            <a:lvl1pPr>
              <a:defRPr/>
            </a:lvl1pPr>
          </a:lstStyle>
          <a:p>
            <a:endParaRPr kumimoji="1" lang="ja-JP" altLang="en-US"/>
          </a:p>
        </p:txBody>
      </p:sp>
      <p:sp>
        <p:nvSpPr>
          <p:cNvPr id="4" name="スライド番号プレースホルダー 5"/>
          <p:cNvSpPr>
            <a:spLocks noGrp="1"/>
          </p:cNvSpPr>
          <p:nvPr>
            <p:ph type="sldNum" sz="quarter" idx="12"/>
          </p:nvPr>
        </p:nvSpPr>
        <p:spPr/>
        <p:txBody>
          <a:bodyPr/>
          <a:lstStyle>
            <a:lvl1pPr>
              <a:defRPr/>
            </a:lvl1pPr>
          </a:lstStyle>
          <a:p>
            <a:fld id="{F4068778-ECD7-4D2A-B90D-EE437BFF66D3}" type="slidenum">
              <a:rPr kumimoji="1" lang="ja-JP" altLang="en-US" smtClean="0"/>
              <a:pPr/>
              <a:t>‹#›</a:t>
            </a:fld>
            <a:endParaRPr kumimoji="1" lang="ja-JP" altLang="en-US"/>
          </a:p>
        </p:txBody>
      </p:sp>
    </p:spTree>
    <p:extLst>
      <p:ext uri="{BB962C8B-B14F-4D97-AF65-F5344CB8AC3E}">
        <p14:creationId xmlns:p14="http://schemas.microsoft.com/office/powerpoint/2010/main" val="2748885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fld id="{410585CA-9FD2-434A-8F29-E8F6ACD44741}" type="datetimeFigureOut">
              <a:rPr kumimoji="1" lang="ja-JP" altLang="en-US" smtClean="0"/>
              <a:pPr/>
              <a:t>2019/10/16</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F4068778-ECD7-4D2A-B90D-EE437BFF66D3}" type="slidenum">
              <a:rPr kumimoji="1" lang="ja-JP" altLang="en-US" smtClean="0"/>
              <a:pPr/>
              <a:t>‹#›</a:t>
            </a:fld>
            <a:endParaRPr kumimoji="1" lang="ja-JP" altLang="en-US"/>
          </a:p>
        </p:txBody>
      </p:sp>
    </p:spTree>
    <p:extLst>
      <p:ext uri="{BB962C8B-B14F-4D97-AF65-F5344CB8AC3E}">
        <p14:creationId xmlns:p14="http://schemas.microsoft.com/office/powerpoint/2010/main" val="399652527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fld id="{410585CA-9FD2-434A-8F29-E8F6ACD44741}" type="datetimeFigureOut">
              <a:rPr kumimoji="1" lang="ja-JP" altLang="en-US" smtClean="0"/>
              <a:pPr/>
              <a:t>2019/10/16</a:t>
            </a:fld>
            <a:endParaRPr kumimoji="1" lang="ja-JP" altLang="en-US"/>
          </a:p>
        </p:txBody>
      </p:sp>
      <p:sp>
        <p:nvSpPr>
          <p:cNvPr id="6" name="フッター プレースホルダー 4"/>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5"/>
          <p:cNvSpPr>
            <a:spLocks noGrp="1"/>
          </p:cNvSpPr>
          <p:nvPr>
            <p:ph type="sldNum" sz="quarter" idx="12"/>
          </p:nvPr>
        </p:nvSpPr>
        <p:spPr/>
        <p:txBody>
          <a:bodyPr/>
          <a:lstStyle>
            <a:lvl1pPr>
              <a:defRPr/>
            </a:lvl1pPr>
          </a:lstStyle>
          <a:p>
            <a:fld id="{F4068778-ECD7-4D2A-B90D-EE437BFF66D3}" type="slidenum">
              <a:rPr kumimoji="1" lang="ja-JP" altLang="en-US" smtClean="0"/>
              <a:pPr/>
              <a:t>‹#›</a:t>
            </a:fld>
            <a:endParaRPr kumimoji="1" lang="ja-JP" altLang="en-US"/>
          </a:p>
        </p:txBody>
      </p:sp>
    </p:spTree>
    <p:extLst>
      <p:ext uri="{BB962C8B-B14F-4D97-AF65-F5344CB8AC3E}">
        <p14:creationId xmlns:p14="http://schemas.microsoft.com/office/powerpoint/2010/main" val="402015793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fld id="{410585CA-9FD2-434A-8F29-E8F6ACD44741}" type="datetimeFigureOut">
              <a:rPr kumimoji="1" lang="ja-JP" altLang="en-US" smtClean="0"/>
              <a:pPr/>
              <a:t>2019/10/16</a:t>
            </a:fld>
            <a:endParaRPr kumimoji="1" lang="ja-JP" altLang="en-US"/>
          </a:p>
        </p:txBody>
      </p:sp>
      <p:sp>
        <p:nvSpPr>
          <p:cNvPr id="6" name="フッター プレースホルダー 4"/>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5"/>
          <p:cNvSpPr>
            <a:spLocks noGrp="1"/>
          </p:cNvSpPr>
          <p:nvPr>
            <p:ph type="sldNum" sz="quarter" idx="12"/>
          </p:nvPr>
        </p:nvSpPr>
        <p:spPr/>
        <p:txBody>
          <a:bodyPr/>
          <a:lstStyle>
            <a:lvl1pPr>
              <a:defRPr/>
            </a:lvl1pPr>
          </a:lstStyle>
          <a:p>
            <a:fld id="{F4068778-ECD7-4D2A-B90D-EE437BFF66D3}" type="slidenum">
              <a:rPr kumimoji="1" lang="ja-JP" altLang="en-US" smtClean="0"/>
              <a:pPr/>
              <a:t>‹#›</a:t>
            </a:fld>
            <a:endParaRPr kumimoji="1" lang="ja-JP" altLang="en-US"/>
          </a:p>
        </p:txBody>
      </p:sp>
    </p:spTree>
    <p:extLst>
      <p:ext uri="{BB962C8B-B14F-4D97-AF65-F5344CB8AC3E}">
        <p14:creationId xmlns:p14="http://schemas.microsoft.com/office/powerpoint/2010/main" val="21409899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410585CA-9FD2-434A-8F29-E8F6ACD44741}" type="datetimeFigureOut">
              <a:rPr kumimoji="1" lang="ja-JP" altLang="en-US" smtClean="0"/>
              <a:pPr/>
              <a:t>2019/10/16</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F4068778-ECD7-4D2A-B90D-EE437BFF66D3}" type="slidenum">
              <a:rPr kumimoji="1" lang="ja-JP" altLang="en-US" smtClean="0"/>
              <a:pPr/>
              <a:t>‹#›</a:t>
            </a:fld>
            <a:endParaRPr kumimoji="1" lang="ja-JP" altLang="en-US"/>
          </a:p>
        </p:txBody>
      </p:sp>
    </p:spTree>
    <p:extLst>
      <p:ext uri="{BB962C8B-B14F-4D97-AF65-F5344CB8AC3E}">
        <p14:creationId xmlns:p14="http://schemas.microsoft.com/office/powerpoint/2010/main" val="27560564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410585CA-9FD2-434A-8F29-E8F6ACD44741}" type="datetimeFigureOut">
              <a:rPr kumimoji="1" lang="ja-JP" altLang="en-US" smtClean="0"/>
              <a:pPr/>
              <a:t>2019/10/16</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F4068778-ECD7-4D2A-B90D-EE437BFF66D3}" type="slidenum">
              <a:rPr kumimoji="1" lang="ja-JP" altLang="en-US" smtClean="0"/>
              <a:pPr/>
              <a:t>‹#›</a:t>
            </a:fld>
            <a:endParaRPr kumimoji="1" lang="ja-JP" altLang="en-US"/>
          </a:p>
        </p:txBody>
      </p:sp>
    </p:spTree>
    <p:extLst>
      <p:ext uri="{BB962C8B-B14F-4D97-AF65-F5344CB8AC3E}">
        <p14:creationId xmlns:p14="http://schemas.microsoft.com/office/powerpoint/2010/main" val="379105007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B5E69E90-569D-40D4-98C4-1BCD2EA487AF}" type="datetimeFigureOut">
              <a:rPr lang="ja-JP" altLang="en-US"/>
              <a:pPr>
                <a:defRPr/>
              </a:pPr>
              <a:t>2019/10/16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E0BDF2D4-B8C5-4B5A-B571-3ADCBD2101D6}" type="slidenum">
              <a:rPr lang="ja-JP" altLang="en-US"/>
              <a:pPr/>
              <a:t>‹#›</a:t>
            </a:fld>
            <a:endParaRPr lang="en-US" altLang="ja-JP"/>
          </a:p>
        </p:txBody>
      </p:sp>
    </p:spTree>
    <p:extLst>
      <p:ext uri="{BB962C8B-B14F-4D97-AF65-F5344CB8AC3E}">
        <p14:creationId xmlns:p14="http://schemas.microsoft.com/office/powerpoint/2010/main" val="217107352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01D6EDB0-72A6-4FC2-835C-F3F926510BBC}" type="datetimeFigureOut">
              <a:rPr lang="ja-JP" altLang="en-US"/>
              <a:pPr>
                <a:defRPr/>
              </a:pPr>
              <a:t>2019/10/16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8D649F05-8787-43EF-9515-C13FE1A928C3}" type="slidenum">
              <a:rPr lang="ja-JP" altLang="en-US"/>
              <a:pPr/>
              <a:t>‹#›</a:t>
            </a:fld>
            <a:endParaRPr lang="en-US" altLang="ja-JP"/>
          </a:p>
        </p:txBody>
      </p:sp>
    </p:spTree>
    <p:extLst>
      <p:ext uri="{BB962C8B-B14F-4D97-AF65-F5344CB8AC3E}">
        <p14:creationId xmlns:p14="http://schemas.microsoft.com/office/powerpoint/2010/main" val="151587191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8" y="2469622"/>
            <a:ext cx="5915025" cy="4120620"/>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467918" y="6629228"/>
            <a:ext cx="5915025" cy="216693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0BE525C6-3CDE-4818-9C98-CD32D0B0112E}" type="datetimeFigureOut">
              <a:rPr lang="ja-JP" altLang="en-US"/>
              <a:pPr>
                <a:defRPr/>
              </a:pPr>
              <a:t>2019/10/16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09FA0E72-60EB-40FA-9DBE-0B44524CAFD6}" type="slidenum">
              <a:rPr lang="ja-JP" altLang="en-US"/>
              <a:pPr/>
              <a:t>‹#›</a:t>
            </a:fld>
            <a:endParaRPr lang="en-US" altLang="ja-JP"/>
          </a:p>
        </p:txBody>
      </p:sp>
    </p:spTree>
    <p:extLst>
      <p:ext uri="{BB962C8B-B14F-4D97-AF65-F5344CB8AC3E}">
        <p14:creationId xmlns:p14="http://schemas.microsoft.com/office/powerpoint/2010/main" val="71280074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71489" y="2637014"/>
            <a:ext cx="2900363"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486152" y="2637014"/>
            <a:ext cx="2900363"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3BC21B1A-BA09-4AF5-9936-A5126CC6C3D1}" type="datetimeFigureOut">
              <a:rPr lang="ja-JP" altLang="en-US"/>
              <a:pPr>
                <a:defRPr/>
              </a:pPr>
              <a:t>2019/10/16</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BFA980EA-4978-4B90-BF58-155BFFD6C5D6}" type="slidenum">
              <a:rPr lang="ja-JP" altLang="en-US"/>
              <a:pPr/>
              <a:t>‹#›</a:t>
            </a:fld>
            <a:endParaRPr lang="en-US" altLang="ja-JP"/>
          </a:p>
        </p:txBody>
      </p:sp>
    </p:spTree>
    <p:extLst>
      <p:ext uri="{BB962C8B-B14F-4D97-AF65-F5344CB8AC3E}">
        <p14:creationId xmlns:p14="http://schemas.microsoft.com/office/powerpoint/2010/main" val="364463609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679" y="527406"/>
            <a:ext cx="5915025" cy="1914702"/>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472681" y="2428348"/>
            <a:ext cx="2901553" cy="119009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72681" y="3618443"/>
            <a:ext cx="290155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71863" y="2428348"/>
            <a:ext cx="2915841" cy="119009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71863" y="3618443"/>
            <a:ext cx="2915841"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8B11415E-77AE-4CC1-8419-E18D289586D5}" type="datetimeFigureOut">
              <a:rPr lang="ja-JP" altLang="en-US"/>
              <a:pPr>
                <a:defRPr/>
              </a:pPr>
              <a:t>2019/10/16</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fld id="{15841F3A-5770-47A7-9FE7-4E8AAFBDD186}" type="slidenum">
              <a:rPr lang="ja-JP" altLang="en-US"/>
              <a:pPr/>
              <a:t>‹#›</a:t>
            </a:fld>
            <a:endParaRPr lang="en-US" altLang="ja-JP"/>
          </a:p>
        </p:txBody>
      </p:sp>
    </p:spTree>
    <p:extLst>
      <p:ext uri="{BB962C8B-B14F-4D97-AF65-F5344CB8AC3E}">
        <p14:creationId xmlns:p14="http://schemas.microsoft.com/office/powerpoint/2010/main" val="108909464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7D9091ED-7640-42F9-9931-55C70CFF3A5E}" type="datetimeFigureOut">
              <a:rPr lang="ja-JP" altLang="en-US"/>
              <a:pPr>
                <a:defRPr/>
              </a:pPr>
              <a:t>2019/10/16</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fld id="{F48C3CCA-03B2-4281-9F0A-6720DA036A43}" type="slidenum">
              <a:rPr lang="ja-JP" altLang="en-US"/>
              <a:pPr/>
              <a:t>‹#›</a:t>
            </a:fld>
            <a:endParaRPr lang="en-US" altLang="ja-JP"/>
          </a:p>
        </p:txBody>
      </p:sp>
    </p:spTree>
    <p:extLst>
      <p:ext uri="{BB962C8B-B14F-4D97-AF65-F5344CB8AC3E}">
        <p14:creationId xmlns:p14="http://schemas.microsoft.com/office/powerpoint/2010/main" val="1968311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fld id="{410585CA-9FD2-434A-8F29-E8F6ACD44741}" type="datetimeFigureOut">
              <a:rPr kumimoji="1" lang="ja-JP" altLang="en-US" smtClean="0"/>
              <a:pPr/>
              <a:t>2019/10/16</a:t>
            </a:fld>
            <a:endParaRPr kumimoji="1" lang="ja-JP" altLang="en-US"/>
          </a:p>
        </p:txBody>
      </p:sp>
      <p:sp>
        <p:nvSpPr>
          <p:cNvPr id="6" name="フッター プレースホルダー 4"/>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5"/>
          <p:cNvSpPr>
            <a:spLocks noGrp="1"/>
          </p:cNvSpPr>
          <p:nvPr>
            <p:ph type="sldNum" sz="quarter" idx="12"/>
          </p:nvPr>
        </p:nvSpPr>
        <p:spPr/>
        <p:txBody>
          <a:bodyPr/>
          <a:lstStyle>
            <a:lvl1pPr>
              <a:defRPr/>
            </a:lvl1pPr>
          </a:lstStyle>
          <a:p>
            <a:fld id="{F4068778-ECD7-4D2A-B90D-EE437BFF66D3}" type="slidenum">
              <a:rPr kumimoji="1" lang="ja-JP" altLang="en-US" smtClean="0"/>
              <a:pPr/>
              <a:t>‹#›</a:t>
            </a:fld>
            <a:endParaRPr kumimoji="1" lang="ja-JP" altLang="en-US"/>
          </a:p>
        </p:txBody>
      </p:sp>
    </p:spTree>
    <p:extLst>
      <p:ext uri="{BB962C8B-B14F-4D97-AF65-F5344CB8AC3E}">
        <p14:creationId xmlns:p14="http://schemas.microsoft.com/office/powerpoint/2010/main" val="30622859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6603B32F-3B3E-4C38-A943-1F4BC7549D3F}" type="datetimeFigureOut">
              <a:rPr lang="ja-JP" altLang="en-US"/>
              <a:pPr>
                <a:defRPr/>
              </a:pPr>
              <a:t>2019/10/16</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fld id="{5D54F523-E1D9-47F6-B0A6-6D57143EF4DF}" type="slidenum">
              <a:rPr lang="ja-JP" altLang="en-US"/>
              <a:pPr/>
              <a:t>‹#›</a:t>
            </a:fld>
            <a:endParaRPr lang="en-US" altLang="ja-JP"/>
          </a:p>
        </p:txBody>
      </p:sp>
    </p:spTree>
    <p:extLst>
      <p:ext uri="{BB962C8B-B14F-4D97-AF65-F5344CB8AC3E}">
        <p14:creationId xmlns:p14="http://schemas.microsoft.com/office/powerpoint/2010/main" val="162400453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681" y="660400"/>
            <a:ext cx="2212181" cy="23114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2915843" y="1426284"/>
            <a:ext cx="3471863" cy="703968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72681" y="2971800"/>
            <a:ext cx="2212181" cy="550562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AA3C458-ADE7-4986-8CDF-F1565A037631}" type="datetimeFigureOut">
              <a:rPr lang="ja-JP" altLang="en-US"/>
              <a:pPr>
                <a:defRPr/>
              </a:pPr>
              <a:t>2019/10/16</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7A68ABCE-8EE6-4C8D-A116-C75F63762E09}" type="slidenum">
              <a:rPr lang="ja-JP" altLang="en-US"/>
              <a:pPr/>
              <a:t>‹#›</a:t>
            </a:fld>
            <a:endParaRPr lang="en-US" altLang="ja-JP"/>
          </a:p>
        </p:txBody>
      </p:sp>
    </p:spTree>
    <p:extLst>
      <p:ext uri="{BB962C8B-B14F-4D97-AF65-F5344CB8AC3E}">
        <p14:creationId xmlns:p14="http://schemas.microsoft.com/office/powerpoint/2010/main" val="100603014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681" y="660400"/>
            <a:ext cx="2212181" cy="23114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2915843" y="1426284"/>
            <a:ext cx="3471863" cy="7039681"/>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ー 3"/>
          <p:cNvSpPr>
            <a:spLocks noGrp="1"/>
          </p:cNvSpPr>
          <p:nvPr>
            <p:ph type="body" sz="half" idx="2"/>
          </p:nvPr>
        </p:nvSpPr>
        <p:spPr>
          <a:xfrm>
            <a:off x="472681" y="2971800"/>
            <a:ext cx="2212181" cy="550562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0F8B9235-E252-45B5-95DC-2302C6C5811C}" type="datetimeFigureOut">
              <a:rPr lang="ja-JP" altLang="en-US"/>
              <a:pPr>
                <a:defRPr/>
              </a:pPr>
              <a:t>2019/10/16</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9D9D41CE-D330-4F16-8964-115C6D7A4ECB}" type="slidenum">
              <a:rPr lang="ja-JP" altLang="en-US"/>
              <a:pPr/>
              <a:t>‹#›</a:t>
            </a:fld>
            <a:endParaRPr lang="en-US" altLang="ja-JP"/>
          </a:p>
        </p:txBody>
      </p:sp>
    </p:spTree>
    <p:extLst>
      <p:ext uri="{BB962C8B-B14F-4D97-AF65-F5344CB8AC3E}">
        <p14:creationId xmlns:p14="http://schemas.microsoft.com/office/powerpoint/2010/main" val="39865069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4AECB511-78B4-468B-952A-E8F998CD2D4B}" type="datetimeFigureOut">
              <a:rPr lang="ja-JP" altLang="en-US"/>
              <a:pPr>
                <a:defRPr/>
              </a:pPr>
              <a:t>2019/10/16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0CE14224-CDFC-4426-889D-EE52B9F4515E}" type="slidenum">
              <a:rPr lang="ja-JP" altLang="en-US"/>
              <a:pPr/>
              <a:t>‹#›</a:t>
            </a:fld>
            <a:endParaRPr lang="en-US" altLang="ja-JP"/>
          </a:p>
        </p:txBody>
      </p:sp>
    </p:spTree>
    <p:extLst>
      <p:ext uri="{BB962C8B-B14F-4D97-AF65-F5344CB8AC3E}">
        <p14:creationId xmlns:p14="http://schemas.microsoft.com/office/powerpoint/2010/main" val="104780478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8" y="527403"/>
            <a:ext cx="1478756" cy="8394877"/>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71490" y="527403"/>
            <a:ext cx="4321969"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8F57AAFE-30FA-4D78-95A2-82505B1AAE1D}" type="datetimeFigureOut">
              <a:rPr lang="ja-JP" altLang="en-US"/>
              <a:pPr>
                <a:defRPr/>
              </a:pPr>
              <a:t>2019/10/16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C5FEFC3B-8EDD-4562-BBAF-AB41DB57F1BB}" type="slidenum">
              <a:rPr lang="ja-JP" altLang="en-US"/>
              <a:pPr/>
              <a:t>‹#›</a:t>
            </a:fld>
            <a:endParaRPr lang="en-US" altLang="ja-JP"/>
          </a:p>
        </p:txBody>
      </p:sp>
    </p:spTree>
    <p:extLst>
      <p:ext uri="{BB962C8B-B14F-4D97-AF65-F5344CB8AC3E}">
        <p14:creationId xmlns:p14="http://schemas.microsoft.com/office/powerpoint/2010/main" val="287344660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2"/>
            <a:ext cx="5829300" cy="2123369"/>
          </a:xfrm>
        </p:spPr>
        <p:txBody>
          <a:bodyPr/>
          <a:lstStyle/>
          <a:p>
            <a:r>
              <a:rPr lang="ja-JP" altLang="en-US"/>
              <a:t>マスター タイトルの書式設定</a:t>
            </a:r>
            <a:endParaRPr lang="en-US" dirty="0"/>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accent4">
                    <a:lumMod val="50000"/>
                  </a:schemeClr>
                </a:solidFill>
                <a:effectLst>
                  <a:glow rad="101600">
                    <a:schemeClr val="bg1">
                      <a:alpha val="60000"/>
                    </a:schemeClr>
                  </a:glo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10585CA-9FD2-434A-8F29-E8F6ACD44741}" type="datetimeFigureOut">
              <a:rPr kumimoji="1" lang="ja-JP" altLang="en-US" smtClean="0"/>
              <a:pPr/>
              <a:t>2019/10/16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068778-ECD7-4D2A-B90D-EE437BFF66D3}" type="slidenum">
              <a:rPr kumimoji="1" lang="ja-JP" altLang="en-US" smtClean="0"/>
              <a:pPr/>
              <a:t>‹#›</a:t>
            </a:fld>
            <a:endParaRPr kumimoji="1" lang="ja-JP" alt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410585CA-9FD2-434A-8F29-E8F6ACD44741}" type="datetimeFigureOut">
              <a:rPr kumimoji="1" lang="ja-JP" altLang="en-US" smtClean="0"/>
              <a:pPr/>
              <a:t>2019/10/16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068778-ECD7-4D2A-B90D-EE437BFF66D3}" type="slidenum">
              <a:rPr kumimoji="1" lang="ja-JP" altLang="en-US" smtClean="0"/>
              <a:pPr/>
              <a:t>‹#›</a:t>
            </a:fld>
            <a:endParaRPr kumimoji="1" lang="ja-JP" alt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3"/>
            <a:ext cx="5829300" cy="1967442"/>
          </a:xfrm>
        </p:spPr>
        <p:txBody>
          <a:bodyPr anchor="t"/>
          <a:lstStyle>
            <a:lvl1pPr algn="l">
              <a:defRPr sz="4000" b="1" cap="all"/>
            </a:lvl1pPr>
          </a:lstStyle>
          <a:p>
            <a:r>
              <a:rPr lang="ja-JP" altLang="en-US"/>
              <a:t>マスター タイトルの書式設定</a:t>
            </a:r>
            <a:endParaRPr lang="en-US"/>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10585CA-9FD2-434A-8F29-E8F6ACD44741}" type="datetimeFigureOut">
              <a:rPr kumimoji="1" lang="ja-JP" altLang="en-US" smtClean="0"/>
              <a:pPr/>
              <a:t>2019/10/16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068778-ECD7-4D2A-B90D-EE437BFF66D3}" type="slidenum">
              <a:rPr kumimoji="1" lang="ja-JP" altLang="en-US" smtClean="0"/>
              <a:pPr/>
              <a:t>‹#›</a:t>
            </a:fld>
            <a:endParaRPr kumimoji="1" lang="ja-JP" alt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410585CA-9FD2-434A-8F29-E8F6ACD44741}" type="datetimeFigureOut">
              <a:rPr kumimoji="1" lang="ja-JP" altLang="en-US" smtClean="0"/>
              <a:pPr/>
              <a:t>2019/10/16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068778-ECD7-4D2A-B90D-EE437BFF66D3}" type="slidenum">
              <a:rPr kumimoji="1" lang="ja-JP" altLang="en-US" smtClean="0"/>
              <a:pPr/>
              <a:t>‹#›</a:t>
            </a:fld>
            <a:endParaRPr kumimoji="1" lang="ja-JP" alt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0">
                <a:solidFill>
                  <a:schemeClr val="accent1">
                    <a:lumMod val="60000"/>
                    <a:lumOff val="40000"/>
                  </a:schemeClr>
                </a:solidFill>
                <a:effectLst>
                  <a:outerShdw blurRad="50800" dist="50800" dir="5400000" algn="ctr" rotWithShape="0">
                    <a:schemeClr val="bg1">
                      <a:lumMod val="85000"/>
                    </a:scheme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2400" b="0">
                <a:solidFill>
                  <a:schemeClr val="bg2">
                    <a:lumMod val="50000"/>
                  </a:schemeClr>
                </a:solidFill>
                <a:effectLst>
                  <a:outerShdw blurRad="50800" dist="50800" dir="5400000" algn="ctr" rotWithShape="0">
                    <a:schemeClr val="bg1">
                      <a:lumMod val="85000"/>
                    </a:scheme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483769" y="3141486"/>
            <a:ext cx="3031331" cy="5707416"/>
          </a:xfrm>
        </p:spPr>
        <p:txBody>
          <a:bodyPr/>
          <a:lstStyle>
            <a:lvl1pPr>
              <a:defRPr sz="2400">
                <a:solidFill>
                  <a:schemeClr val="bg2">
                    <a:lumMod val="50000"/>
                  </a:schemeClr>
                </a:solidFill>
              </a:defRPr>
            </a:lvl1pPr>
            <a:lvl2pPr>
              <a:defRPr sz="2000">
                <a:solidFill>
                  <a:schemeClr val="bg2">
                    <a:lumMod val="50000"/>
                  </a:schemeClr>
                </a:solidFill>
              </a:defRPr>
            </a:lvl2pPr>
            <a:lvl3pPr>
              <a:defRPr sz="1800">
                <a:solidFill>
                  <a:schemeClr val="bg2">
                    <a:lumMod val="50000"/>
                  </a:schemeClr>
                </a:solidFill>
              </a:defRPr>
            </a:lvl3pPr>
            <a:lvl4pPr>
              <a:defRPr sz="1600">
                <a:solidFill>
                  <a:schemeClr val="bg2">
                    <a:lumMod val="50000"/>
                  </a:schemeClr>
                </a:solidFill>
              </a:defRPr>
            </a:lvl4pPr>
            <a:lvl5pPr>
              <a:defRPr sz="1600">
                <a:solidFill>
                  <a:schemeClr val="bg2">
                    <a:lumMod val="50000"/>
                  </a:schemeClr>
                </a:solidFill>
              </a:defRPr>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410585CA-9FD2-434A-8F29-E8F6ACD44741}" type="datetimeFigureOut">
              <a:rPr kumimoji="1" lang="ja-JP" altLang="en-US" smtClean="0"/>
              <a:pPr/>
              <a:t>2019/10/16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4068778-ECD7-4D2A-B90D-EE437BFF66D3}"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fld id="{410585CA-9FD2-434A-8F29-E8F6ACD44741}" type="datetimeFigureOut">
              <a:rPr kumimoji="1" lang="ja-JP" altLang="en-US" smtClean="0"/>
              <a:pPr/>
              <a:t>2019/10/16</a:t>
            </a:fld>
            <a:endParaRPr kumimoji="1" lang="ja-JP" altLang="en-US"/>
          </a:p>
        </p:txBody>
      </p:sp>
      <p:sp>
        <p:nvSpPr>
          <p:cNvPr id="8" name="フッター プレースホルダー 4"/>
          <p:cNvSpPr>
            <a:spLocks noGrp="1"/>
          </p:cNvSpPr>
          <p:nvPr>
            <p:ph type="ftr" sz="quarter" idx="11"/>
          </p:nvPr>
        </p:nvSpPr>
        <p:spPr/>
        <p:txBody>
          <a:bodyPr/>
          <a:lstStyle>
            <a:lvl1pPr>
              <a:defRPr/>
            </a:lvl1pPr>
          </a:lstStyle>
          <a:p>
            <a:endParaRPr kumimoji="1" lang="ja-JP" altLang="en-US"/>
          </a:p>
        </p:txBody>
      </p:sp>
      <p:sp>
        <p:nvSpPr>
          <p:cNvPr id="9" name="スライド番号プレースホルダー 5"/>
          <p:cNvSpPr>
            <a:spLocks noGrp="1"/>
          </p:cNvSpPr>
          <p:nvPr>
            <p:ph type="sldNum" sz="quarter" idx="12"/>
          </p:nvPr>
        </p:nvSpPr>
        <p:spPr/>
        <p:txBody>
          <a:bodyPr/>
          <a:lstStyle>
            <a:lvl1pPr>
              <a:defRPr/>
            </a:lvl1pPr>
          </a:lstStyle>
          <a:p>
            <a:fld id="{F4068778-ECD7-4D2A-B90D-EE437BFF66D3}" type="slidenum">
              <a:rPr kumimoji="1" lang="ja-JP" altLang="en-US" smtClean="0"/>
              <a:pPr/>
              <a:t>‹#›</a:t>
            </a:fld>
            <a:endParaRPr kumimoji="1" lang="ja-JP" altLang="en-US"/>
          </a:p>
        </p:txBody>
      </p:sp>
    </p:spTree>
    <p:extLst>
      <p:ext uri="{BB962C8B-B14F-4D97-AF65-F5344CB8AC3E}">
        <p14:creationId xmlns:p14="http://schemas.microsoft.com/office/powerpoint/2010/main" val="86350392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410585CA-9FD2-434A-8F29-E8F6ACD44741}" type="datetimeFigureOut">
              <a:rPr kumimoji="1" lang="ja-JP" altLang="en-US" smtClean="0"/>
              <a:pPr/>
              <a:t>2019/10/16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4068778-ECD7-4D2A-B90D-EE437BFF66D3}" type="slidenum">
              <a:rPr kumimoji="1" lang="ja-JP" altLang="en-US" smtClean="0"/>
              <a:pPr/>
              <a:t>‹#›</a:t>
            </a:fld>
            <a:endParaRPr kumimoji="1" lang="ja-JP" alt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0585CA-9FD2-434A-8F29-E8F6ACD44741}" type="datetimeFigureOut">
              <a:rPr kumimoji="1" lang="ja-JP" altLang="en-US" smtClean="0"/>
              <a:pPr/>
              <a:t>2019/10/16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4068778-ECD7-4D2A-B90D-EE437BFF66D3}" type="slidenum">
              <a:rPr kumimoji="1" lang="ja-JP" altLang="en-US" smtClean="0"/>
              <a:pPr/>
              <a:t>‹#›</a:t>
            </a:fld>
            <a:endParaRPr kumimoji="1" lang="ja-JP" alt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2000" b="1"/>
            </a:lvl1pPr>
          </a:lstStyle>
          <a:p>
            <a:r>
              <a:rPr lang="ja-JP" altLang="en-US"/>
              <a:t>マスター タイトルの書式設定</a:t>
            </a:r>
            <a:endParaRPr lang="en-US"/>
          </a:p>
        </p:txBody>
      </p:sp>
      <p:sp>
        <p:nvSpPr>
          <p:cNvPr id="3" name="Content Placehold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10585CA-9FD2-434A-8F29-E8F6ACD44741}" type="datetimeFigureOut">
              <a:rPr kumimoji="1" lang="ja-JP" altLang="en-US" smtClean="0"/>
              <a:pPr/>
              <a:t>2019/10/16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068778-ECD7-4D2A-B90D-EE437BFF66D3}" type="slidenum">
              <a:rPr kumimoji="1" lang="ja-JP" altLang="en-US" smtClean="0"/>
              <a:pPr/>
              <a:t>‹#›</a:t>
            </a:fld>
            <a:endParaRPr kumimoji="1" lang="ja-JP" alt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000" b="1"/>
            </a:lvl1pPr>
          </a:lstStyle>
          <a:p>
            <a:r>
              <a:rPr lang="ja-JP" altLang="en-US"/>
              <a:t>マスター タイトルの書式設定</a:t>
            </a:r>
            <a:endParaRPr lang="en-US"/>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10585CA-9FD2-434A-8F29-E8F6ACD44741}" type="datetimeFigureOut">
              <a:rPr kumimoji="1" lang="ja-JP" altLang="en-US" smtClean="0"/>
              <a:pPr/>
              <a:t>2019/10/16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068778-ECD7-4D2A-B90D-EE437BFF66D3}" type="slidenum">
              <a:rPr kumimoji="1" lang="ja-JP" altLang="en-US" smtClean="0"/>
              <a:pPr/>
              <a:t>‹#›</a:t>
            </a:fld>
            <a:endParaRPr kumimoji="1" lang="ja-JP" alt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410585CA-9FD2-434A-8F29-E8F6ACD44741}" type="datetimeFigureOut">
              <a:rPr kumimoji="1" lang="ja-JP" altLang="en-US" smtClean="0"/>
              <a:pPr/>
              <a:t>2019/10/16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068778-ECD7-4D2A-B90D-EE437BFF66D3}" type="slidenum">
              <a:rPr kumimoji="1" lang="ja-JP" altLang="en-US" smtClean="0"/>
              <a:pPr/>
              <a:t>‹#›</a:t>
            </a:fld>
            <a:endParaRPr kumimoji="1" lang="ja-JP" alt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0"/>
            <a:ext cx="1543050" cy="8452203"/>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342900" y="396700"/>
            <a:ext cx="4514850" cy="845220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410585CA-9FD2-434A-8F29-E8F6ACD44741}" type="datetimeFigureOut">
              <a:rPr kumimoji="1" lang="ja-JP" altLang="en-US" smtClean="0"/>
              <a:pPr/>
              <a:t>2019/10/16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068778-ECD7-4D2A-B90D-EE437BFF66D3}"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fld id="{410585CA-9FD2-434A-8F29-E8F6ACD44741}" type="datetimeFigureOut">
              <a:rPr kumimoji="1" lang="ja-JP" altLang="en-US" smtClean="0"/>
              <a:pPr/>
              <a:t>2019/10/16</a:t>
            </a:fld>
            <a:endParaRPr kumimoji="1" lang="ja-JP" altLang="en-US"/>
          </a:p>
        </p:txBody>
      </p:sp>
      <p:sp>
        <p:nvSpPr>
          <p:cNvPr id="4" name="フッター プレースホルダー 4"/>
          <p:cNvSpPr>
            <a:spLocks noGrp="1"/>
          </p:cNvSpPr>
          <p:nvPr>
            <p:ph type="ftr" sz="quarter" idx="11"/>
          </p:nvPr>
        </p:nvSpPr>
        <p:spPr/>
        <p:txBody>
          <a:bodyPr/>
          <a:lstStyle>
            <a:lvl1pPr>
              <a:defRPr/>
            </a:lvl1pPr>
          </a:lstStyle>
          <a:p>
            <a:endParaRPr kumimoji="1" lang="ja-JP" altLang="en-US"/>
          </a:p>
        </p:txBody>
      </p:sp>
      <p:sp>
        <p:nvSpPr>
          <p:cNvPr id="5" name="スライド番号プレースホルダー 5"/>
          <p:cNvSpPr>
            <a:spLocks noGrp="1"/>
          </p:cNvSpPr>
          <p:nvPr>
            <p:ph type="sldNum" sz="quarter" idx="12"/>
          </p:nvPr>
        </p:nvSpPr>
        <p:spPr/>
        <p:txBody>
          <a:bodyPr/>
          <a:lstStyle>
            <a:lvl1pPr>
              <a:defRPr/>
            </a:lvl1pPr>
          </a:lstStyle>
          <a:p>
            <a:fld id="{F4068778-ECD7-4D2A-B90D-EE437BFF66D3}" type="slidenum">
              <a:rPr kumimoji="1" lang="ja-JP" altLang="en-US" smtClean="0"/>
              <a:pPr/>
              <a:t>‹#›</a:t>
            </a:fld>
            <a:endParaRPr kumimoji="1" lang="ja-JP" altLang="en-US"/>
          </a:p>
        </p:txBody>
      </p:sp>
    </p:spTree>
    <p:extLst>
      <p:ext uri="{BB962C8B-B14F-4D97-AF65-F5344CB8AC3E}">
        <p14:creationId xmlns:p14="http://schemas.microsoft.com/office/powerpoint/2010/main" val="3649364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fld id="{410585CA-9FD2-434A-8F29-E8F6ACD44741}" type="datetimeFigureOut">
              <a:rPr kumimoji="1" lang="ja-JP" altLang="en-US" smtClean="0"/>
              <a:pPr/>
              <a:t>2019/10/16</a:t>
            </a:fld>
            <a:endParaRPr kumimoji="1" lang="ja-JP" altLang="en-US"/>
          </a:p>
        </p:txBody>
      </p:sp>
      <p:sp>
        <p:nvSpPr>
          <p:cNvPr id="3" name="フッター プレースホルダー 4"/>
          <p:cNvSpPr>
            <a:spLocks noGrp="1"/>
          </p:cNvSpPr>
          <p:nvPr>
            <p:ph type="ftr" sz="quarter" idx="11"/>
          </p:nvPr>
        </p:nvSpPr>
        <p:spPr/>
        <p:txBody>
          <a:bodyPr/>
          <a:lstStyle>
            <a:lvl1pPr>
              <a:defRPr/>
            </a:lvl1pPr>
          </a:lstStyle>
          <a:p>
            <a:endParaRPr kumimoji="1" lang="ja-JP" altLang="en-US"/>
          </a:p>
        </p:txBody>
      </p:sp>
      <p:sp>
        <p:nvSpPr>
          <p:cNvPr id="4" name="スライド番号プレースホルダー 5"/>
          <p:cNvSpPr>
            <a:spLocks noGrp="1"/>
          </p:cNvSpPr>
          <p:nvPr>
            <p:ph type="sldNum" sz="quarter" idx="12"/>
          </p:nvPr>
        </p:nvSpPr>
        <p:spPr/>
        <p:txBody>
          <a:bodyPr/>
          <a:lstStyle>
            <a:lvl1pPr>
              <a:defRPr/>
            </a:lvl1pPr>
          </a:lstStyle>
          <a:p>
            <a:fld id="{F4068778-ECD7-4D2A-B90D-EE437BFF66D3}" type="slidenum">
              <a:rPr kumimoji="1" lang="ja-JP" altLang="en-US" smtClean="0"/>
              <a:pPr/>
              <a:t>‹#›</a:t>
            </a:fld>
            <a:endParaRPr kumimoji="1" lang="ja-JP" altLang="en-US"/>
          </a:p>
        </p:txBody>
      </p:sp>
    </p:spTree>
    <p:extLst>
      <p:ext uri="{BB962C8B-B14F-4D97-AF65-F5344CB8AC3E}">
        <p14:creationId xmlns:p14="http://schemas.microsoft.com/office/powerpoint/2010/main" val="3722081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fld id="{410585CA-9FD2-434A-8F29-E8F6ACD44741}" type="datetimeFigureOut">
              <a:rPr kumimoji="1" lang="ja-JP" altLang="en-US" smtClean="0"/>
              <a:pPr/>
              <a:t>2019/10/16</a:t>
            </a:fld>
            <a:endParaRPr kumimoji="1" lang="ja-JP" altLang="en-US"/>
          </a:p>
        </p:txBody>
      </p:sp>
      <p:sp>
        <p:nvSpPr>
          <p:cNvPr id="6" name="フッター プレースホルダー 4"/>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5"/>
          <p:cNvSpPr>
            <a:spLocks noGrp="1"/>
          </p:cNvSpPr>
          <p:nvPr>
            <p:ph type="sldNum" sz="quarter" idx="12"/>
          </p:nvPr>
        </p:nvSpPr>
        <p:spPr/>
        <p:txBody>
          <a:bodyPr/>
          <a:lstStyle>
            <a:lvl1pPr>
              <a:defRPr/>
            </a:lvl1pPr>
          </a:lstStyle>
          <a:p>
            <a:fld id="{F4068778-ECD7-4D2A-B90D-EE437BFF66D3}" type="slidenum">
              <a:rPr kumimoji="1" lang="ja-JP" altLang="en-US" smtClean="0"/>
              <a:pPr/>
              <a:t>‹#›</a:t>
            </a:fld>
            <a:endParaRPr kumimoji="1" lang="ja-JP" altLang="en-US"/>
          </a:p>
        </p:txBody>
      </p:sp>
    </p:spTree>
    <p:extLst>
      <p:ext uri="{BB962C8B-B14F-4D97-AF65-F5344CB8AC3E}">
        <p14:creationId xmlns:p14="http://schemas.microsoft.com/office/powerpoint/2010/main" val="2203609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fld id="{410585CA-9FD2-434A-8F29-E8F6ACD44741}" type="datetimeFigureOut">
              <a:rPr kumimoji="1" lang="ja-JP" altLang="en-US" smtClean="0"/>
              <a:pPr/>
              <a:t>2019/10/16</a:t>
            </a:fld>
            <a:endParaRPr kumimoji="1" lang="ja-JP" altLang="en-US"/>
          </a:p>
        </p:txBody>
      </p:sp>
      <p:sp>
        <p:nvSpPr>
          <p:cNvPr id="6" name="フッター プレースホルダー 4"/>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5"/>
          <p:cNvSpPr>
            <a:spLocks noGrp="1"/>
          </p:cNvSpPr>
          <p:nvPr>
            <p:ph type="sldNum" sz="quarter" idx="12"/>
          </p:nvPr>
        </p:nvSpPr>
        <p:spPr/>
        <p:txBody>
          <a:bodyPr/>
          <a:lstStyle>
            <a:lvl1pPr>
              <a:defRPr/>
            </a:lvl1pPr>
          </a:lstStyle>
          <a:p>
            <a:fld id="{F4068778-ECD7-4D2A-B90D-EE437BFF66D3}" type="slidenum">
              <a:rPr kumimoji="1" lang="ja-JP" altLang="en-US" smtClean="0"/>
              <a:pPr/>
              <a:t>‹#›</a:t>
            </a:fld>
            <a:endParaRPr kumimoji="1" lang="ja-JP" altLang="en-US"/>
          </a:p>
        </p:txBody>
      </p:sp>
    </p:spTree>
    <p:extLst>
      <p:ext uri="{BB962C8B-B14F-4D97-AF65-F5344CB8AC3E}">
        <p14:creationId xmlns:p14="http://schemas.microsoft.com/office/powerpoint/2010/main" val="2790498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5" Type="http://schemas.openxmlformats.org/officeDocument/2006/relationships/image" Target="../media/image3.png"/><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342900" y="396699"/>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342900" y="2311401"/>
            <a:ext cx="6172200" cy="6537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ea typeface="ＭＳ Ｐゴシック" pitchFamily="50" charset="-128"/>
              </a:defRPr>
            </a:lvl1pPr>
          </a:lstStyle>
          <a:p>
            <a:fld id="{410585CA-9FD2-434A-8F29-E8F6ACD44741}" type="datetimeFigureOut">
              <a:rPr kumimoji="1" lang="ja-JP" altLang="en-US" smtClean="0"/>
              <a:pPr/>
              <a:t>2019/10/16</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ea typeface="ＭＳ Ｐゴシック" pitchFamily="50" charset="-128"/>
              </a:defRPr>
            </a:lvl1pPr>
          </a:lstStyle>
          <a:p>
            <a:fld id="{F4068778-ECD7-4D2A-B90D-EE437BFF66D3}"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xStyles>
    <p:titleStyle>
      <a:lvl1pPr algn="ctr" defTabSz="457200" rtl="0" eaLnBrk="1" fontAlgn="base" hangingPunct="1">
        <a:spcBef>
          <a:spcPct val="0"/>
        </a:spcBef>
        <a:spcAft>
          <a:spcPct val="0"/>
        </a:spcAft>
        <a:defRPr kumimoji="1" sz="4400" kern="1200">
          <a:solidFill>
            <a:schemeClr val="tx1"/>
          </a:solidFill>
          <a:latin typeface="+mj-lt"/>
          <a:ea typeface="+mj-ea"/>
          <a:cs typeface="ＭＳ Ｐゴシック" charset="0"/>
        </a:defRPr>
      </a:lvl1pPr>
      <a:lvl2pPr algn="ctr" defTabSz="457200" rtl="0" eaLnBrk="1" fontAlgn="base" hangingPunct="1">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cs typeface="ＭＳ Ｐゴシック" charset="0"/>
        </a:defRPr>
      </a:lvl2pPr>
      <a:lvl3pPr algn="ctr" defTabSz="457200" rtl="0" eaLnBrk="1" fontAlgn="base" hangingPunct="1">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cs typeface="ＭＳ Ｐゴシック" charset="0"/>
        </a:defRPr>
      </a:lvl3pPr>
      <a:lvl4pPr algn="ctr" defTabSz="457200" rtl="0" eaLnBrk="1" fontAlgn="base" hangingPunct="1">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cs typeface="ＭＳ Ｐゴシック" charset="0"/>
        </a:defRPr>
      </a:lvl4pPr>
      <a:lvl5pPr algn="ctr" defTabSz="457200" rtl="0" eaLnBrk="1" fontAlgn="base" hangingPunct="1">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cs typeface="ＭＳ Ｐゴシック" charset="0"/>
        </a:defRPr>
      </a:lvl5pPr>
      <a:lvl6pPr marL="457200" algn="ctr" defTabSz="457200" rtl="0" eaLnBrk="1" fontAlgn="base" hangingPunct="1">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defTabSz="457200" rtl="0" eaLnBrk="1" fontAlgn="base" hangingPunct="1">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defTabSz="457200" rtl="0" eaLnBrk="1" fontAlgn="base" hangingPunct="1">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defTabSz="457200" rtl="0" eaLnBrk="1" fontAlgn="base" hangingPunct="1">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defTabSz="457200" rtl="0" eaLnBrk="1" fontAlgn="base" hangingPunct="1">
        <a:spcBef>
          <a:spcPct val="20000"/>
        </a:spcBef>
        <a:spcAft>
          <a:spcPct val="0"/>
        </a:spcAft>
        <a:buFont typeface="Arial" pitchFamily="34" charset="0"/>
        <a:buChar char="•"/>
        <a:defRPr kumimoji="1" sz="3200" kern="1200">
          <a:solidFill>
            <a:schemeClr val="tx1"/>
          </a:solidFill>
          <a:latin typeface="+mn-lt"/>
          <a:ea typeface="+mn-ea"/>
          <a:cs typeface="ＭＳ Ｐゴシック" charset="0"/>
        </a:defRPr>
      </a:lvl1pPr>
      <a:lvl2pPr marL="742950" indent="-285750" algn="l" defTabSz="457200" rtl="0" eaLnBrk="1" fontAlgn="base" hangingPunct="1">
        <a:spcBef>
          <a:spcPct val="20000"/>
        </a:spcBef>
        <a:spcAft>
          <a:spcPct val="0"/>
        </a:spcAft>
        <a:buFont typeface="Arial" pitchFamily="34" charset="0"/>
        <a:buChar char="–"/>
        <a:defRPr kumimoji="1" sz="2800" kern="1200">
          <a:solidFill>
            <a:schemeClr val="tx1"/>
          </a:solidFill>
          <a:latin typeface="+mn-lt"/>
          <a:ea typeface="+mn-ea"/>
          <a:cs typeface="ＭＳ Ｐゴシック" charset="0"/>
        </a:defRPr>
      </a:lvl2pPr>
      <a:lvl3pPr marL="1143000" indent="-228600" algn="l" defTabSz="457200" rtl="0" eaLnBrk="1" fontAlgn="base" hangingPunct="1">
        <a:spcBef>
          <a:spcPct val="20000"/>
        </a:spcBef>
        <a:spcAft>
          <a:spcPct val="0"/>
        </a:spcAft>
        <a:buFont typeface="Arial" pitchFamily="34" charset="0"/>
        <a:buChar char="•"/>
        <a:defRPr kumimoji="1" sz="2400" kern="1200">
          <a:solidFill>
            <a:schemeClr val="tx1"/>
          </a:solidFill>
          <a:latin typeface="+mn-lt"/>
          <a:ea typeface="+mn-ea"/>
          <a:cs typeface="ＭＳ Ｐゴシック" charset="0"/>
        </a:defRPr>
      </a:lvl3pPr>
      <a:lvl4pPr marL="1600200" indent="-228600" algn="l" defTabSz="457200" rtl="0" eaLnBrk="1" fontAlgn="base" hangingPunct="1">
        <a:spcBef>
          <a:spcPct val="20000"/>
        </a:spcBef>
        <a:spcAft>
          <a:spcPct val="0"/>
        </a:spcAft>
        <a:buFont typeface="Arial" pitchFamily="34" charset="0"/>
        <a:buChar char="–"/>
        <a:defRPr kumimoji="1" sz="2000" kern="1200">
          <a:solidFill>
            <a:schemeClr val="tx1"/>
          </a:solidFill>
          <a:latin typeface="+mn-lt"/>
          <a:ea typeface="+mn-ea"/>
          <a:cs typeface="ＭＳ Ｐゴシック" charset="0"/>
        </a:defRPr>
      </a:lvl4pPr>
      <a:lvl5pPr marL="2057400" indent="-228600" algn="l" defTabSz="457200" rtl="0" eaLnBrk="1" fontAlgn="base" hangingPunct="1">
        <a:spcBef>
          <a:spcPct val="20000"/>
        </a:spcBef>
        <a:spcAft>
          <a:spcPct val="0"/>
        </a:spcAft>
        <a:buFont typeface="Arial" pitchFamily="34" charset="0"/>
        <a:buChar char="»"/>
        <a:defRPr kumimoji="1" sz="2000" kern="1200">
          <a:solidFill>
            <a:schemeClr val="tx1"/>
          </a:solidFill>
          <a:latin typeface="+mn-lt"/>
          <a:ea typeface="+mn-ea"/>
          <a:cs typeface="ＭＳ Ｐゴシック" charset="0"/>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314" name="タイトル プレースホルダー 1"/>
          <p:cNvSpPr>
            <a:spLocks noGrp="1"/>
          </p:cNvSpPr>
          <p:nvPr>
            <p:ph type="title"/>
          </p:nvPr>
        </p:nvSpPr>
        <p:spPr bwMode="auto">
          <a:xfrm>
            <a:off x="471488" y="527405"/>
            <a:ext cx="5915025" cy="1914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3315" name="テキスト プレースホルダー 2"/>
          <p:cNvSpPr>
            <a:spLocks noGrp="1"/>
          </p:cNvSpPr>
          <p:nvPr>
            <p:ph type="body" idx="1"/>
          </p:nvPr>
        </p:nvSpPr>
        <p:spPr bwMode="auto">
          <a:xfrm>
            <a:off x="471488" y="2637014"/>
            <a:ext cx="5915025" cy="6285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71488" y="9181397"/>
            <a:ext cx="1543050" cy="527403"/>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fld id="{7DAC18F0-DFE6-426B-B0EA-3568DB5F18FC}" type="datetimeFigureOut">
              <a:rPr lang="ja-JP" altLang="en-US"/>
              <a:pPr/>
              <a:t>2019/10/16</a:t>
            </a:fld>
            <a:endParaRPr lang="en-US" altLang="ja-JP"/>
          </a:p>
        </p:txBody>
      </p:sp>
      <p:sp>
        <p:nvSpPr>
          <p:cNvPr id="5" name="フッター プレースホルダー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eaLnBrk="1" hangingPunct="1">
              <a:defRPr sz="1200">
                <a:solidFill>
                  <a:schemeClr val="tx1">
                    <a:tint val="75000"/>
                  </a:schemeClr>
                </a:solidFill>
                <a:latin typeface="Calibri" panose="020F0502020204030204" pitchFamily="34" charset="0"/>
                <a:ea typeface="ヒラギノ角ゴ Pro W3" pitchFamily="123" charset="-128"/>
                <a:cs typeface="+mn-cs"/>
              </a:defRPr>
            </a:lvl1pPr>
          </a:lstStyle>
          <a:p>
            <a:pPr>
              <a:defRPr/>
            </a:pPr>
            <a:endParaRPr lang="ja-JP" altLang="en-US"/>
          </a:p>
        </p:txBody>
      </p:sp>
      <p:sp>
        <p:nvSpPr>
          <p:cNvPr id="6" name="スライド番号プレースホルダー 5"/>
          <p:cNvSpPr>
            <a:spLocks noGrp="1"/>
          </p:cNvSpPr>
          <p:nvPr>
            <p:ph type="sldNum" sz="quarter" idx="4"/>
          </p:nvPr>
        </p:nvSpPr>
        <p:spPr>
          <a:xfrm>
            <a:off x="4843463" y="9181397"/>
            <a:ext cx="1543050" cy="52740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2D0742FD-FD29-4EBD-AEB6-397F4E444BC8}" type="slidenum">
              <a:rPr lang="ja-JP" altLang="en-US"/>
              <a:pPr/>
              <a:t>‹#›</a:t>
            </a:fld>
            <a:endParaRPr lang="en-US" altLang="ja-JP"/>
          </a:p>
        </p:txBody>
      </p:sp>
    </p:spTree>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txStyles>
    <p:titleStyle>
      <a:lvl1pPr algn="l" rtl="0" eaLnBrk="1" fontAlgn="base" hangingPunct="1">
        <a:lnSpc>
          <a:spcPct val="90000"/>
        </a:lnSpc>
        <a:spcBef>
          <a:spcPct val="0"/>
        </a:spcBef>
        <a:spcAft>
          <a:spcPct val="0"/>
        </a:spcAft>
        <a:defRPr kumimoji="1" sz="4400" kern="1200">
          <a:solidFill>
            <a:schemeClr val="tx1"/>
          </a:solidFill>
          <a:latin typeface="+mj-lt"/>
          <a:ea typeface="+mj-ea"/>
          <a:cs typeface="ＭＳ Ｐゴシック" charset="0"/>
        </a:defRPr>
      </a:lvl1pPr>
      <a:lvl2pPr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cs typeface="ＭＳ Ｐゴシック" charset="0"/>
        </a:defRPr>
      </a:lvl2pPr>
      <a:lvl3pPr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cs typeface="ＭＳ Ｐゴシック" charset="0"/>
        </a:defRPr>
      </a:lvl3pPr>
      <a:lvl4pPr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cs typeface="ＭＳ Ｐゴシック" charset="0"/>
        </a:defRPr>
      </a:lvl4pPr>
      <a:lvl5pPr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cs typeface="ＭＳ Ｐゴシック" charset="0"/>
        </a:defRPr>
      </a:lvl5pPr>
      <a:lvl6pPr marL="4572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1" fontAlgn="base" hangingPunct="1">
        <a:lnSpc>
          <a:spcPct val="90000"/>
        </a:lnSpc>
        <a:spcBef>
          <a:spcPts val="1000"/>
        </a:spcBef>
        <a:spcAft>
          <a:spcPct val="0"/>
        </a:spcAft>
        <a:buFont typeface="Arial" pitchFamily="34" charset="0"/>
        <a:buChar char="•"/>
        <a:defRPr kumimoji="1" sz="2800" kern="1200">
          <a:solidFill>
            <a:schemeClr val="tx1"/>
          </a:solidFill>
          <a:latin typeface="+mn-lt"/>
          <a:ea typeface="+mn-ea"/>
          <a:cs typeface="ＭＳ Ｐゴシック" charset="0"/>
        </a:defRPr>
      </a:lvl1pPr>
      <a:lvl2pPr marL="685800" indent="-228600" algn="l" rtl="0" eaLnBrk="1" fontAlgn="base" hangingPunct="1">
        <a:lnSpc>
          <a:spcPct val="90000"/>
        </a:lnSpc>
        <a:spcBef>
          <a:spcPts val="500"/>
        </a:spcBef>
        <a:spcAft>
          <a:spcPct val="0"/>
        </a:spcAft>
        <a:buFont typeface="Arial" pitchFamily="34" charset="0"/>
        <a:buChar char="•"/>
        <a:defRPr kumimoji="1" sz="2400" kern="1200">
          <a:solidFill>
            <a:schemeClr val="tx1"/>
          </a:solidFill>
          <a:latin typeface="+mn-lt"/>
          <a:ea typeface="+mn-ea"/>
          <a:cs typeface="ＭＳ Ｐゴシック" charset="0"/>
        </a:defRPr>
      </a:lvl2pPr>
      <a:lvl3pPr marL="1143000" indent="-228600" algn="l" rtl="0" eaLnBrk="1" fontAlgn="base" hangingPunct="1">
        <a:lnSpc>
          <a:spcPct val="90000"/>
        </a:lnSpc>
        <a:spcBef>
          <a:spcPts val="500"/>
        </a:spcBef>
        <a:spcAft>
          <a:spcPct val="0"/>
        </a:spcAft>
        <a:buFont typeface="Arial" pitchFamily="34" charset="0"/>
        <a:buChar char="•"/>
        <a:defRPr kumimoji="1" sz="2000" kern="1200">
          <a:solidFill>
            <a:schemeClr val="tx1"/>
          </a:solidFill>
          <a:latin typeface="+mn-lt"/>
          <a:ea typeface="+mn-ea"/>
          <a:cs typeface="ＭＳ Ｐゴシック" charset="0"/>
        </a:defRPr>
      </a:lvl3pPr>
      <a:lvl4pPr marL="1600200" indent="-228600" algn="l" rtl="0" eaLnBrk="1" fontAlgn="base" hangingPunct="1">
        <a:lnSpc>
          <a:spcPct val="90000"/>
        </a:lnSpc>
        <a:spcBef>
          <a:spcPts val="500"/>
        </a:spcBef>
        <a:spcAft>
          <a:spcPct val="0"/>
        </a:spcAft>
        <a:buFont typeface="Arial" pitchFamily="34" charset="0"/>
        <a:buChar char="•"/>
        <a:defRPr kumimoji="1" kern="1200">
          <a:solidFill>
            <a:schemeClr val="tx1"/>
          </a:solidFill>
          <a:latin typeface="+mn-lt"/>
          <a:ea typeface="+mn-ea"/>
          <a:cs typeface="ＭＳ Ｐゴシック" charset="0"/>
        </a:defRPr>
      </a:lvl4pPr>
      <a:lvl5pPr marL="2057400" indent="-228600" algn="l" rtl="0" eaLnBrk="1" fontAlgn="base" hangingPunct="1">
        <a:lnSpc>
          <a:spcPct val="90000"/>
        </a:lnSpc>
        <a:spcBef>
          <a:spcPts val="500"/>
        </a:spcBef>
        <a:spcAft>
          <a:spcPct val="0"/>
        </a:spcAft>
        <a:buFont typeface="Arial" pitchFamily="34" charset="0"/>
        <a:buChar char="•"/>
        <a:defRPr kumimoji="1" kern="1200">
          <a:solidFill>
            <a:schemeClr val="tx1"/>
          </a:solidFill>
          <a:latin typeface="+mn-lt"/>
          <a:ea typeface="+mn-ea"/>
          <a:cs typeface="ＭＳ Ｐゴシック"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342900" y="396699"/>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342900" y="2311401"/>
            <a:ext cx="6172200" cy="6537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ea typeface="ＭＳ Ｐゴシック" panose="020B0600070205080204" pitchFamily="50" charset="-128"/>
              </a:defRPr>
            </a:lvl1pPr>
          </a:lstStyle>
          <a:p>
            <a:fld id="{410585CA-9FD2-434A-8F29-E8F6ACD44741}" type="datetimeFigureOut">
              <a:rPr kumimoji="1" lang="ja-JP" altLang="en-US" smtClean="0"/>
              <a:pPr/>
              <a:t>2019/10/16</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ea typeface="ＭＳ Ｐゴシック" pitchFamily="50" charset="-128"/>
              </a:defRPr>
            </a:lvl1pPr>
          </a:lstStyle>
          <a:p>
            <a:fld id="{F4068778-ECD7-4D2A-B90D-EE437BFF66D3}"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457200" rtl="0" eaLnBrk="1" fontAlgn="base" hangingPunct="1">
        <a:spcBef>
          <a:spcPct val="0"/>
        </a:spcBef>
        <a:spcAft>
          <a:spcPct val="0"/>
        </a:spcAft>
        <a:defRPr kumimoji="1" sz="4400" kern="1200">
          <a:solidFill>
            <a:schemeClr val="tx1"/>
          </a:solidFill>
          <a:latin typeface="+mj-lt"/>
          <a:ea typeface="+mj-ea"/>
          <a:cs typeface="+mj-cs"/>
        </a:defRPr>
      </a:lvl1pPr>
      <a:lvl2pPr algn="ctr" defTabSz="457200" rtl="0" eaLnBrk="1" fontAlgn="base" hangingPunct="1">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defTabSz="457200" rtl="0" eaLnBrk="1" fontAlgn="base" hangingPunct="1">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defTabSz="457200" rtl="0" eaLnBrk="1" fontAlgn="base" hangingPunct="1">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defTabSz="457200" rtl="0" eaLnBrk="1" fontAlgn="base" hangingPunct="1">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defTabSz="457200" rtl="0" eaLnBrk="1" fontAlgn="base" hangingPunct="1">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defTabSz="457200" rtl="0" eaLnBrk="1" fontAlgn="base" hangingPunct="1">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defTabSz="457200" rtl="0" eaLnBrk="1" fontAlgn="base" hangingPunct="1">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defTabSz="457200" rtl="0" eaLnBrk="1" fontAlgn="base" hangingPunct="1">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defTabSz="457200" rtl="0" eaLnBrk="1" fontAlgn="base" hangingPunct="1">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950" indent="-285750" algn="l" defTabSz="457200" rtl="0" eaLnBrk="1" fontAlgn="base" hangingPunct="1">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3000" indent="-228600" algn="l" defTabSz="457200" rtl="0" eaLnBrk="1" fontAlgn="base" hangingPunct="1">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600200" indent="-228600" algn="l" defTabSz="457200" rtl="0" eaLnBrk="1" fontAlgn="base" hangingPunct="1">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ー 1"/>
          <p:cNvSpPr>
            <a:spLocks noGrp="1"/>
          </p:cNvSpPr>
          <p:nvPr>
            <p:ph type="title"/>
          </p:nvPr>
        </p:nvSpPr>
        <p:spPr bwMode="auto">
          <a:xfrm>
            <a:off x="471488" y="527405"/>
            <a:ext cx="5915025" cy="1914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2051" name="テキスト プレースホルダー 2"/>
          <p:cNvSpPr>
            <a:spLocks noGrp="1"/>
          </p:cNvSpPr>
          <p:nvPr>
            <p:ph type="body" idx="1"/>
          </p:nvPr>
        </p:nvSpPr>
        <p:spPr bwMode="auto">
          <a:xfrm>
            <a:off x="471488" y="2637014"/>
            <a:ext cx="5915025" cy="6285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eaLnBrk="1" hangingPunct="1">
              <a:defRPr sz="1200">
                <a:solidFill>
                  <a:schemeClr val="tx1">
                    <a:tint val="75000"/>
                  </a:schemeClr>
                </a:solidFill>
                <a:ea typeface="ヒラギノ角ゴ Pro W3" pitchFamily="123" charset="-128"/>
              </a:defRPr>
            </a:lvl1pPr>
          </a:lstStyle>
          <a:p>
            <a:pPr>
              <a:defRPr/>
            </a:pPr>
            <a:fld id="{25AD5484-134A-4962-83CC-06AA0974D06E}" type="datetimeFigureOut">
              <a:rPr lang="ja-JP" altLang="en-US"/>
              <a:pPr>
                <a:defRPr/>
              </a:pPr>
              <a:t>2019/10/16</a:t>
            </a:fld>
            <a:endParaRPr lang="ja-JP" altLang="en-US"/>
          </a:p>
        </p:txBody>
      </p:sp>
      <p:sp>
        <p:nvSpPr>
          <p:cNvPr id="5" name="フッター プレースホルダー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eaLnBrk="1" hangingPunct="1">
              <a:defRPr sz="1200">
                <a:solidFill>
                  <a:schemeClr val="tx1">
                    <a:tint val="75000"/>
                  </a:schemeClr>
                </a:solidFill>
                <a:ea typeface="ヒラギノ角ゴ Pro W3" pitchFamily="123" charset="-128"/>
              </a:defRPr>
            </a:lvl1pPr>
          </a:lstStyle>
          <a:p>
            <a:pPr>
              <a:defRPr/>
            </a:pPr>
            <a:endParaRPr lang="ja-JP" altLang="en-US"/>
          </a:p>
        </p:txBody>
      </p:sp>
      <p:sp>
        <p:nvSpPr>
          <p:cNvPr id="6" name="スライド番号プレースホルダー 5"/>
          <p:cNvSpPr>
            <a:spLocks noGrp="1"/>
          </p:cNvSpPr>
          <p:nvPr>
            <p:ph type="sldNum" sz="quarter" idx="4"/>
          </p:nvPr>
        </p:nvSpPr>
        <p:spPr>
          <a:xfrm>
            <a:off x="4843463" y="9181397"/>
            <a:ext cx="1543050" cy="52740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B9C36A76-FED3-459E-BA37-EC61FCBED46F}" type="slidenum">
              <a:rPr lang="ja-JP" altLang="en-US"/>
              <a:pPr/>
              <a:t>‹#›</a:t>
            </a:fld>
            <a:endParaRPr lang="en-US" altLang="ja-JP"/>
          </a:p>
        </p:txBody>
      </p:sp>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p:txStyles>
    <p:titleStyle>
      <a:lvl1pPr algn="l" rtl="0" eaLnBrk="1" fontAlgn="base" hangingPunct="1">
        <a:lnSpc>
          <a:spcPct val="90000"/>
        </a:lnSpc>
        <a:spcBef>
          <a:spcPct val="0"/>
        </a:spcBef>
        <a:spcAft>
          <a:spcPct val="0"/>
        </a:spcAft>
        <a:defRPr kumimoji="1"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1" fontAlgn="base" hangingPunct="1">
        <a:lnSpc>
          <a:spcPct val="90000"/>
        </a:lnSpc>
        <a:spcBef>
          <a:spcPts val="1000"/>
        </a:spcBef>
        <a:spcAft>
          <a:spcPct val="0"/>
        </a:spcAft>
        <a:buFont typeface="Arial" pitchFamily="34" charset="0"/>
        <a:buChar char="•"/>
        <a:defRPr kumimoji="1"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itchFamily="34" charset="0"/>
        <a:buChar char="•"/>
        <a:defRPr kumimoji="1"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itchFamily="34" charset="0"/>
        <a:buChar char="•"/>
        <a:defRPr kumimoji="1"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itchFamily="34" charset="0"/>
        <a:buChar char="•"/>
        <a:defRPr kumimoji="1"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ja-JP" altLang="en-US"/>
              <a:t>マスタ タイトルの書式設定</a:t>
            </a:r>
            <a:endParaRPr lang="en-US" dirty="0"/>
          </a:p>
        </p:txBody>
      </p:sp>
      <p:sp>
        <p:nvSpPr>
          <p:cNvPr id="3" name="Text Placehold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accent2">
                    <a:lumMod val="75000"/>
                  </a:schemeClr>
                </a:solidFill>
                <a:latin typeface="Arial" pitchFamily="34" charset="0"/>
                <a:cs typeface="Arial" pitchFamily="34" charset="0"/>
              </a:defRPr>
            </a:lvl1pPr>
          </a:lstStyle>
          <a:p>
            <a:fld id="{410585CA-9FD2-434A-8F29-E8F6ACD44741}" type="datetimeFigureOut">
              <a:rPr kumimoji="1" lang="ja-JP" altLang="en-US" smtClean="0"/>
              <a:pPr/>
              <a:t>2019/10/16</a:t>
            </a:fld>
            <a:endParaRPr kumimoji="1" lang="ja-JP" altLang="en-US"/>
          </a:p>
        </p:txBody>
      </p:sp>
      <p:sp>
        <p:nvSpPr>
          <p:cNvPr id="5" name="Footer Placeholder 4"/>
          <p:cNvSpPr>
            <a:spLocks noGrp="1"/>
          </p:cNvSpPr>
          <p:nvPr>
            <p:ph type="ftr" sz="quarter" idx="3"/>
          </p:nvPr>
        </p:nvSpPr>
        <p:spPr>
          <a:xfrm>
            <a:off x="2343150" y="9181395"/>
            <a:ext cx="2171700" cy="527403"/>
          </a:xfrm>
          <a:prstGeom prst="rect">
            <a:avLst/>
          </a:prstGeom>
        </p:spPr>
        <p:txBody>
          <a:bodyPr vert="horz" lIns="91440" tIns="45720" rIns="91440" bIns="45720" rtlCol="0" anchor="t"/>
          <a:lstStyle>
            <a:lvl1pPr algn="ctr">
              <a:defRPr sz="1200">
                <a:solidFill>
                  <a:schemeClr val="accent2">
                    <a:lumMod val="75000"/>
                  </a:schemeClr>
                </a:solidFill>
                <a:latin typeface="Arial" pitchFamily="34" charset="0"/>
                <a:cs typeface="Arial" pitchFamily="34" charset="0"/>
              </a:defRPr>
            </a:lvl1pPr>
          </a:lstStyle>
          <a:p>
            <a:endParaRPr kumimoji="1" lang="ja-JP" altLang="en-US"/>
          </a:p>
        </p:txBody>
      </p:sp>
      <p:sp>
        <p:nvSpPr>
          <p:cNvPr id="6" name="Slide Number Placehold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accent2">
                    <a:lumMod val="75000"/>
                  </a:schemeClr>
                </a:solidFill>
                <a:latin typeface="Arial" pitchFamily="34" charset="0"/>
                <a:cs typeface="Arial" pitchFamily="34" charset="0"/>
              </a:defRPr>
            </a:lvl1pPr>
          </a:lstStyle>
          <a:p>
            <a:fld id="{F4068778-ECD7-4D2A-B90D-EE437BFF66D3}"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txStyles>
    <p:titleStyle>
      <a:lvl1pPr algn="ctr" defTabSz="914400" rtl="0" eaLnBrk="1" latinLnBrk="0" hangingPunct="1">
        <a:spcBef>
          <a:spcPct val="0"/>
        </a:spcBef>
        <a:buNone/>
        <a:defRPr kumimoji="1" sz="4400" b="0" kern="1200" cap="none" spc="0">
          <a:ln>
            <a:noFill/>
          </a:ln>
          <a:solidFill>
            <a:srgbClr val="0A5C6C"/>
          </a:solidFill>
          <a:effectLst>
            <a:glow rad="63500">
              <a:srgbClr val="FDE8D7"/>
            </a:glow>
          </a:effectLst>
          <a:latin typeface="+mj-lt"/>
          <a:ea typeface="+mj-ea"/>
          <a:cs typeface="+mj-cs"/>
        </a:defRPr>
      </a:lvl1pPr>
    </p:titleStyle>
    <p:bodyStyle>
      <a:lvl1pPr marL="342900" indent="-342900" algn="l" defTabSz="914400" rtl="0" eaLnBrk="1" latinLnBrk="0" hangingPunct="1">
        <a:spcBef>
          <a:spcPct val="20000"/>
        </a:spcBef>
        <a:buFontTx/>
        <a:buBlip>
          <a:blip r:embed="rId13"/>
        </a:buBlip>
        <a:defRPr kumimoji="1" sz="3200" b="0" kern="1200">
          <a:solidFill>
            <a:schemeClr val="accent4">
              <a:lumMod val="50000"/>
            </a:schemeClr>
          </a:solidFill>
          <a:latin typeface="+mn-lt"/>
          <a:ea typeface="+mn-ea"/>
          <a:cs typeface="+mn-cs"/>
        </a:defRPr>
      </a:lvl1pPr>
      <a:lvl2pPr marL="742950" indent="-285750" algn="l" defTabSz="914400" rtl="0" eaLnBrk="1" latinLnBrk="0" hangingPunct="1">
        <a:spcBef>
          <a:spcPct val="20000"/>
        </a:spcBef>
        <a:buFontTx/>
        <a:buBlip>
          <a:blip r:embed="rId14"/>
        </a:buBlip>
        <a:defRPr kumimoji="1" sz="2800" kern="1200">
          <a:solidFill>
            <a:schemeClr val="accent4">
              <a:lumMod val="50000"/>
            </a:schemeClr>
          </a:solidFill>
          <a:latin typeface="+mn-lt"/>
          <a:ea typeface="+mn-ea"/>
          <a:cs typeface="+mn-cs"/>
        </a:defRPr>
      </a:lvl2pPr>
      <a:lvl3pPr marL="1143000" indent="-228600" algn="l" defTabSz="914400" rtl="0" eaLnBrk="1" latinLnBrk="0" hangingPunct="1">
        <a:spcBef>
          <a:spcPct val="20000"/>
        </a:spcBef>
        <a:buFontTx/>
        <a:buBlip>
          <a:blip r:embed="rId13"/>
        </a:buBlip>
        <a:defRPr kumimoji="1" sz="2400" kern="1200">
          <a:solidFill>
            <a:schemeClr val="accent4">
              <a:lumMod val="50000"/>
            </a:schemeClr>
          </a:solidFill>
          <a:latin typeface="+mn-lt"/>
          <a:ea typeface="+mn-ea"/>
          <a:cs typeface="+mn-cs"/>
        </a:defRPr>
      </a:lvl3pPr>
      <a:lvl4pPr marL="1600200" indent="-228600" algn="l" defTabSz="914400" rtl="0" eaLnBrk="1" latinLnBrk="0" hangingPunct="1">
        <a:spcBef>
          <a:spcPct val="20000"/>
        </a:spcBef>
        <a:buFontTx/>
        <a:buBlip>
          <a:blip r:embed="rId14"/>
        </a:buBlip>
        <a:defRPr kumimoji="1" sz="2000" kern="1200">
          <a:solidFill>
            <a:schemeClr val="accent4">
              <a:lumMod val="50000"/>
            </a:schemeClr>
          </a:solidFill>
          <a:latin typeface="+mn-lt"/>
          <a:ea typeface="+mn-ea"/>
          <a:cs typeface="+mn-cs"/>
        </a:defRPr>
      </a:lvl4pPr>
      <a:lvl5pPr marL="2057400" indent="-228600" algn="l" defTabSz="914400" rtl="0" eaLnBrk="1" latinLnBrk="0" hangingPunct="1">
        <a:spcBef>
          <a:spcPct val="20000"/>
        </a:spcBef>
        <a:buFontTx/>
        <a:buBlip>
          <a:blip r:embed="rId15"/>
        </a:buBlip>
        <a:defRPr kumimoji="1" sz="2000" kern="1200">
          <a:solidFill>
            <a:schemeClr val="accent4">
              <a:lumMod val="50000"/>
            </a:schemeClr>
          </a:solidFill>
          <a:latin typeface="+mn-lt"/>
          <a:ea typeface="+mn-ea"/>
          <a:cs typeface="+mn-cs"/>
        </a:defRPr>
      </a:lvl5pPr>
      <a:lvl6pPr marL="2514600" indent="-228600" algn="l" defTabSz="914400" rtl="0" eaLnBrk="1" latinLnBrk="0" hangingPunct="1">
        <a:spcBef>
          <a:spcPct val="20000"/>
        </a:spcBef>
        <a:buFontTx/>
        <a:buBlip>
          <a:blip r:embed="rId14"/>
        </a:buBlip>
        <a:defRPr kumimoji="1" sz="1800" kern="1200">
          <a:solidFill>
            <a:schemeClr val="accent4">
              <a:lumMod val="50000"/>
            </a:schemeClr>
          </a:solidFill>
          <a:latin typeface="+mn-lt"/>
          <a:ea typeface="+mn-ea"/>
          <a:cs typeface="+mn-cs"/>
        </a:defRPr>
      </a:lvl6pPr>
      <a:lvl7pPr marL="2971800" indent="-228600" algn="l" defTabSz="914400" rtl="0" eaLnBrk="1" latinLnBrk="0" hangingPunct="1">
        <a:spcBef>
          <a:spcPct val="20000"/>
        </a:spcBef>
        <a:buFontTx/>
        <a:buBlip>
          <a:blip r:embed="rId13"/>
        </a:buBlip>
        <a:defRPr kumimoji="1" sz="1800" kern="1200">
          <a:solidFill>
            <a:schemeClr val="accent4">
              <a:lumMod val="50000"/>
            </a:schemeClr>
          </a:solidFill>
          <a:latin typeface="+mn-lt"/>
          <a:ea typeface="+mn-ea"/>
          <a:cs typeface="+mn-cs"/>
        </a:defRPr>
      </a:lvl7pPr>
      <a:lvl8pPr marL="3429000" indent="-228600" algn="l" defTabSz="914400" rtl="0" eaLnBrk="1" latinLnBrk="0" hangingPunct="1">
        <a:spcBef>
          <a:spcPct val="20000"/>
        </a:spcBef>
        <a:buFontTx/>
        <a:buBlip>
          <a:blip r:embed="rId14"/>
        </a:buBlip>
        <a:defRPr kumimoji="1" sz="1600" kern="1200">
          <a:solidFill>
            <a:schemeClr val="accent4">
              <a:lumMod val="50000"/>
            </a:schemeClr>
          </a:solidFill>
          <a:latin typeface="+mn-lt"/>
          <a:ea typeface="+mn-ea"/>
          <a:cs typeface="+mn-cs"/>
        </a:defRPr>
      </a:lvl8pPr>
      <a:lvl9pPr marL="3886200" indent="-228600" algn="l" defTabSz="914400" rtl="0" eaLnBrk="1" latinLnBrk="0" hangingPunct="1">
        <a:spcBef>
          <a:spcPct val="20000"/>
        </a:spcBef>
        <a:buFontTx/>
        <a:buBlip>
          <a:blip r:embed="rId15"/>
        </a:buBlip>
        <a:defRPr kumimoji="1" sz="1400" kern="1200">
          <a:solidFill>
            <a:schemeClr val="accent4">
              <a:lumMod val="50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2888" y="636335"/>
            <a:ext cx="6867434" cy="653552"/>
          </a:xfrm>
          <a:prstGeom prst="rect">
            <a:avLst/>
          </a:prstGeom>
          <a:ln>
            <a:solidFill>
              <a:srgbClr val="0099FF"/>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endParaRPr kumimoji="1" lang="ja-JP" altLang="en-US" dirty="0">
              <a:solidFill>
                <a:srgbClr val="CC00FF"/>
              </a:solidFill>
            </a:endParaRPr>
          </a:p>
        </p:txBody>
      </p:sp>
      <p:sp>
        <p:nvSpPr>
          <p:cNvPr id="4" name="Text Box 3"/>
          <p:cNvSpPr txBox="1">
            <a:spLocks noChangeArrowheads="1"/>
          </p:cNvSpPr>
          <p:nvPr/>
        </p:nvSpPr>
        <p:spPr bwMode="auto">
          <a:xfrm>
            <a:off x="215038" y="795514"/>
            <a:ext cx="6411582" cy="532931"/>
          </a:xfrm>
          <a:prstGeom prst="rect">
            <a:avLst/>
          </a:prstGeom>
          <a:noFill/>
          <a:ln>
            <a:noFill/>
          </a:ln>
          <a:effectLst/>
          <a:extLst>
            <a:ext uri="{909E8E84-426E-40DD-AFC4-6F175D3DCCD1}">
              <a14:hiddenFill xmlns:a14="http://schemas.microsoft.com/office/drawing/2010/main">
                <a:solidFill>
                  <a:srgbClr val="80A509"/>
                </a:solidFill>
              </a14:hiddenFill>
            </a:ext>
            <a:ext uri="{91240B29-F687-4F45-9708-019B960494DF}">
              <a14:hiddenLine xmlns:a14="http://schemas.microsoft.com/office/drawing/2010/main" w="6350" algn="ctr">
                <a:solidFill>
                  <a:srgbClr val="2A5580"/>
                </a:solidFill>
                <a:miter lim="800000"/>
                <a:headEnd/>
                <a:tailEnd/>
              </a14:hiddenLine>
            </a:ext>
            <a:ext uri="{AF507438-7753-43E0-B8FC-AC1667EBCBE1}">
              <a14:hiddenEffects xmlns:a14="http://schemas.microsoft.com/office/drawing/2010/main">
                <a:effectLst>
                  <a:outerShdw dist="35921" dir="2700000" algn="ctr" rotWithShape="0">
                    <a:srgbClr val="111111"/>
                  </a:outerShdw>
                </a:effectLst>
              </a14:hiddenEffects>
            </a:ext>
          </a:extLst>
        </p:spPr>
        <p:txBody>
          <a:bodyPr vert="horz" wrap="square" lIns="0" tIns="0" rIns="0" bIns="0" numCol="1" anchor="t" anchorCtr="0" compatLnSpc="1">
            <a:prstTxWarp prst="textNoShape">
              <a:avLst/>
            </a:prstTxWarp>
          </a:bodyPr>
          <a:lstStyle/>
          <a:p>
            <a:pPr algn="ctr" defTabSz="914400" eaLnBrk="0" fontAlgn="base" hangingPunct="0">
              <a:spcBef>
                <a:spcPct val="0"/>
              </a:spcBef>
              <a:spcAft>
                <a:spcPct val="0"/>
              </a:spcAft>
            </a:pPr>
            <a:r>
              <a:rPr lang="ja-JP" altLang="en-US" sz="2400" b="1" dirty="0">
                <a:solidFill>
                  <a:schemeClr val="bg1"/>
                </a:solidFill>
                <a:latin typeface="Meiryo UI" panose="020B0604030504040204" pitchFamily="50" charset="-128"/>
                <a:ea typeface="Meiryo UI" panose="020B0604030504040204" pitchFamily="50" charset="-128"/>
              </a:rPr>
              <a:t>三重県 高齢者施設等感染対策研修会　</a:t>
            </a:r>
            <a:r>
              <a:rPr lang="en-US" altLang="ja-JP" sz="2400" b="1" dirty="0">
                <a:solidFill>
                  <a:schemeClr val="bg1"/>
                </a:solidFill>
                <a:latin typeface="Meiryo UI" panose="020B0604030504040204" pitchFamily="50" charset="-128"/>
                <a:ea typeface="Meiryo UI" panose="020B0604030504040204" pitchFamily="50" charset="-128"/>
              </a:rPr>
              <a:t>2019</a:t>
            </a:r>
            <a:endParaRPr lang="ja-JP" altLang="ja-JP" sz="2400" dirty="0">
              <a:solidFill>
                <a:schemeClr val="bg1"/>
              </a:solidFill>
              <a:latin typeface="Arial" panose="020B0604020202020204" pitchFamily="34" charset="0"/>
            </a:endParaRPr>
          </a:p>
        </p:txBody>
      </p:sp>
      <p:sp>
        <p:nvSpPr>
          <p:cNvPr id="22" name="正方形/長方形 21"/>
          <p:cNvSpPr/>
          <p:nvPr/>
        </p:nvSpPr>
        <p:spPr>
          <a:xfrm>
            <a:off x="51206" y="9147166"/>
            <a:ext cx="6739247" cy="436730"/>
          </a:xfrm>
          <a:prstGeom prst="rect">
            <a:avLst/>
          </a:prstGeom>
          <a:solidFill>
            <a:srgbClr val="0099FF"/>
          </a:solidFill>
          <a:ln>
            <a:solidFill>
              <a:srgbClr val="0099FF"/>
            </a:solidFill>
          </a:ln>
          <a:effectLst/>
        </p:spPr>
        <p:style>
          <a:lnRef idx="0">
            <a:schemeClr val="accent4"/>
          </a:lnRef>
          <a:fillRef idx="3">
            <a:schemeClr val="accent4"/>
          </a:fillRef>
          <a:effectRef idx="3">
            <a:schemeClr val="accent4"/>
          </a:effectRef>
          <a:fontRef idx="minor">
            <a:schemeClr val="lt1"/>
          </a:fontRef>
        </p:style>
        <p:txBody>
          <a:bodyPr rtlCol="0" anchor="ctr"/>
          <a:lstStyle/>
          <a:p>
            <a:pPr algn="ctr"/>
            <a:endParaRPr kumimoji="1" lang="ja-JP" altLang="en-US" dirty="0"/>
          </a:p>
        </p:txBody>
      </p:sp>
      <p:sp>
        <p:nvSpPr>
          <p:cNvPr id="23" name="Text Box 3"/>
          <p:cNvSpPr txBox="1">
            <a:spLocks noChangeArrowheads="1"/>
          </p:cNvSpPr>
          <p:nvPr/>
        </p:nvSpPr>
        <p:spPr bwMode="auto">
          <a:xfrm>
            <a:off x="200416" y="9244209"/>
            <a:ext cx="6376015" cy="321502"/>
          </a:xfrm>
          <a:prstGeom prst="rect">
            <a:avLst/>
          </a:prstGeom>
          <a:noFill/>
          <a:ln>
            <a:noFill/>
          </a:ln>
          <a:effectLst/>
          <a:extLst>
            <a:ext uri="{909E8E84-426E-40DD-AFC4-6F175D3DCCD1}">
              <a14:hiddenFill xmlns:a14="http://schemas.microsoft.com/office/drawing/2010/main">
                <a:solidFill>
                  <a:srgbClr val="80A509"/>
                </a:solidFill>
              </a14:hiddenFill>
            </a:ext>
            <a:ext uri="{91240B29-F687-4F45-9708-019B960494DF}">
              <a14:hiddenLine xmlns:a14="http://schemas.microsoft.com/office/drawing/2010/main" w="6350" algn="ctr">
                <a:solidFill>
                  <a:srgbClr val="2A5580"/>
                </a:solidFill>
                <a:miter lim="800000"/>
                <a:headEnd/>
                <a:tailEnd/>
              </a14:hiddenLine>
            </a:ext>
            <a:ext uri="{AF507438-7753-43E0-B8FC-AC1667EBCBE1}">
              <a14:hiddenEffects xmlns:a14="http://schemas.microsoft.com/office/drawing/2010/main">
                <a:effectLst>
                  <a:outerShdw dist="35921" dir="2700000" algn="ctr" rotWithShape="0">
                    <a:srgbClr val="111111"/>
                  </a:outerShdw>
                </a:effectLst>
              </a14:hiddenEffects>
            </a:ext>
          </a:extLst>
        </p:spPr>
        <p:txBody>
          <a:bodyPr vert="horz" wrap="square" lIns="0" tIns="0" rIns="0" bIns="0" numCol="1" anchor="t" anchorCtr="0" compatLnSpc="1">
            <a:prstTxWarp prst="textNoShape">
              <a:avLst/>
            </a:prstTxWarp>
          </a:bodyPr>
          <a:lstStyle/>
          <a:p>
            <a:pPr defTabSz="914400" eaLnBrk="0" fontAlgn="base" hangingPunct="0">
              <a:spcBef>
                <a:spcPct val="0"/>
              </a:spcBef>
              <a:spcAft>
                <a:spcPct val="0"/>
              </a:spcAft>
            </a:pPr>
            <a:r>
              <a:rPr lang="ja-JP" altLang="en-US" sz="1400" dirty="0">
                <a:solidFill>
                  <a:schemeClr val="bg1"/>
                </a:solidFill>
                <a:latin typeface="Meiryo UI" panose="020B0604030504040204" pitchFamily="50" charset="-128"/>
                <a:ea typeface="Meiryo UI" panose="020B0604030504040204" pitchFamily="50" charset="-128"/>
              </a:rPr>
              <a:t>主催：三重県感染対策支援ネットワーク</a:t>
            </a:r>
            <a:r>
              <a:rPr lang="ja-JP" altLang="en-US" sz="1200" dirty="0">
                <a:solidFill>
                  <a:schemeClr val="bg1"/>
                </a:solidFill>
                <a:latin typeface="Meiryo UI" panose="020B0604030504040204" pitchFamily="50" charset="-128"/>
                <a:ea typeface="Meiryo UI" panose="020B0604030504040204" pitchFamily="50" charset="-128"/>
              </a:rPr>
              <a:t>（</a:t>
            </a:r>
            <a:r>
              <a:rPr lang="en-US" altLang="ja-JP" sz="1200" dirty="0">
                <a:solidFill>
                  <a:schemeClr val="bg1"/>
                </a:solidFill>
                <a:latin typeface="Meiryo UI" panose="020B0604030504040204" pitchFamily="50" charset="-128"/>
                <a:ea typeface="Meiryo UI" panose="020B0604030504040204" pitchFamily="50" charset="-128"/>
              </a:rPr>
              <a:t>Mie Infection Control Network: </a:t>
            </a:r>
            <a:r>
              <a:rPr lang="en-US" altLang="ja-JP" sz="1200" dirty="0" err="1">
                <a:solidFill>
                  <a:schemeClr val="bg1"/>
                </a:solidFill>
                <a:latin typeface="Meiryo UI" panose="020B0604030504040204" pitchFamily="50" charset="-128"/>
                <a:ea typeface="Meiryo UI" panose="020B0604030504040204" pitchFamily="50" charset="-128"/>
              </a:rPr>
              <a:t>MieICNet</a:t>
            </a:r>
            <a:r>
              <a:rPr lang="ja-JP" altLang="en-US" sz="1200" dirty="0">
                <a:solidFill>
                  <a:schemeClr val="bg1"/>
                </a:solidFill>
                <a:latin typeface="Meiryo UI" panose="020B0604030504040204" pitchFamily="50" charset="-128"/>
                <a:ea typeface="Meiryo UI" panose="020B0604030504040204" pitchFamily="50" charset="-128"/>
              </a:rPr>
              <a:t>） </a:t>
            </a:r>
          </a:p>
        </p:txBody>
      </p:sp>
      <p:pic>
        <p:nvPicPr>
          <p:cNvPr id="2" name="図 1"/>
          <p:cNvPicPr>
            <a:picLocks noChangeAspect="1"/>
          </p:cNvPicPr>
          <p:nvPr/>
        </p:nvPicPr>
        <p:blipFill>
          <a:blip r:embed="rId2" cstate="print"/>
          <a:stretch>
            <a:fillRect/>
          </a:stretch>
        </p:blipFill>
        <p:spPr>
          <a:xfrm>
            <a:off x="4685763" y="95156"/>
            <a:ext cx="2009684" cy="434263"/>
          </a:xfrm>
          <a:prstGeom prst="rect">
            <a:avLst/>
          </a:prstGeom>
        </p:spPr>
      </p:pic>
      <p:grpSp>
        <p:nvGrpSpPr>
          <p:cNvPr id="30" name="グループ化 29"/>
          <p:cNvGrpSpPr/>
          <p:nvPr/>
        </p:nvGrpSpPr>
        <p:grpSpPr>
          <a:xfrm>
            <a:off x="5410897" y="7686408"/>
            <a:ext cx="1077989" cy="1920654"/>
            <a:chOff x="-1537220" y="3234518"/>
            <a:chExt cx="767555" cy="1409218"/>
          </a:xfrm>
        </p:grpSpPr>
        <p:sp>
          <p:nvSpPr>
            <p:cNvPr id="24" name="円/楕円 23"/>
            <p:cNvSpPr/>
            <p:nvPr/>
          </p:nvSpPr>
          <p:spPr>
            <a:xfrm>
              <a:off x="-1537220" y="3234518"/>
              <a:ext cx="730154" cy="723331"/>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p>
          </p:txBody>
        </p:sp>
        <p:sp>
          <p:nvSpPr>
            <p:cNvPr id="25" name="テキスト ボックス 24"/>
            <p:cNvSpPr txBox="1"/>
            <p:nvPr/>
          </p:nvSpPr>
          <p:spPr>
            <a:xfrm>
              <a:off x="-1432804" y="3320297"/>
              <a:ext cx="663139" cy="1323439"/>
            </a:xfrm>
            <a:prstGeom prst="rect">
              <a:avLst/>
            </a:prstGeom>
            <a:noFill/>
          </p:spPr>
          <p:txBody>
            <a:bodyPr wrap="square" rtlCol="0">
              <a:spAutoFit/>
            </a:bodyPr>
            <a:lstStyle/>
            <a:p>
              <a:r>
                <a:rPr kumimoji="1" lang="ja-JP" altLang="en-US" sz="2000" b="1" spc="180" dirty="0">
                  <a:solidFill>
                    <a:schemeClr val="bg1"/>
                  </a:solidFill>
                  <a:latin typeface="HG丸ｺﾞｼｯｸM-PRO" pitchFamily="50" charset="-128"/>
                  <a:ea typeface="HG丸ｺﾞｼｯｸM-PRO" pitchFamily="50" charset="-128"/>
                </a:rPr>
                <a:t>参加</a:t>
              </a:r>
              <a:endParaRPr kumimoji="1" lang="en-US" altLang="ja-JP" sz="2000" b="1" spc="180" dirty="0">
                <a:solidFill>
                  <a:schemeClr val="bg1"/>
                </a:solidFill>
                <a:latin typeface="HG丸ｺﾞｼｯｸM-PRO" pitchFamily="50" charset="-128"/>
                <a:ea typeface="HG丸ｺﾞｼｯｸM-PRO" pitchFamily="50" charset="-128"/>
              </a:endParaRPr>
            </a:p>
            <a:p>
              <a:r>
                <a:rPr kumimoji="1" lang="ja-JP" altLang="en-US" sz="2000" b="1" spc="180" dirty="0">
                  <a:solidFill>
                    <a:schemeClr val="bg1"/>
                  </a:solidFill>
                  <a:latin typeface="HG丸ｺﾞｼｯｸM-PRO" pitchFamily="50" charset="-128"/>
                  <a:ea typeface="HG丸ｺﾞｼｯｸM-PRO" pitchFamily="50" charset="-128"/>
                </a:rPr>
                <a:t>無料</a:t>
              </a:r>
            </a:p>
          </p:txBody>
        </p:sp>
      </p:grpSp>
      <p:sp>
        <p:nvSpPr>
          <p:cNvPr id="18" name="Text Box 7"/>
          <p:cNvSpPr txBox="1">
            <a:spLocks noChangeArrowheads="1"/>
          </p:cNvSpPr>
          <p:nvPr/>
        </p:nvSpPr>
        <p:spPr bwMode="auto">
          <a:xfrm>
            <a:off x="140725" y="7957799"/>
            <a:ext cx="5238300" cy="638565"/>
          </a:xfrm>
          <a:prstGeom prst="rect">
            <a:avLst/>
          </a:prstGeom>
          <a:noFill/>
          <a:ln>
            <a:noFill/>
          </a:ln>
          <a:effectLst/>
          <a:extLst>
            <a:ext uri="{909E8E84-426E-40DD-AFC4-6F175D3DCCD1}">
              <a14:hiddenFill xmlns:a14="http://schemas.microsoft.com/office/drawing/2010/main">
                <a:solidFill>
                  <a:srgbClr val="80A509"/>
                </a:solidFill>
              </a14:hiddenFill>
            </a:ext>
            <a:ext uri="{91240B29-F687-4F45-9708-019B960494DF}">
              <a14:hiddenLine xmlns:a14="http://schemas.microsoft.com/office/drawing/2010/main" w="6350" algn="ctr">
                <a:solidFill>
                  <a:srgbClr val="2A5580"/>
                </a:solidFill>
                <a:miter lim="800000"/>
                <a:headEnd/>
                <a:tailEnd/>
              </a14:hiddenLine>
            </a:ext>
            <a:ext uri="{AF507438-7753-43E0-B8FC-AC1667EBCBE1}">
              <a14:hiddenEffects xmlns:a14="http://schemas.microsoft.com/office/drawing/2010/main">
                <a:effectLst>
                  <a:outerShdw dist="35921" dir="2700000" algn="ctr" rotWithShape="0">
                    <a:srgbClr val="111111"/>
                  </a:outerShdw>
                </a:effectLst>
              </a14:hiddenEffects>
            </a:ext>
          </a:extLst>
        </p:spPr>
        <p:txBody>
          <a:bodyPr vert="horz" wrap="square" lIns="45720" tIns="45720" rIns="45720" bIns="45720" numCol="1" anchor="t" anchorCtr="0" compatLnSpc="1">
            <a:prstTxWarp prst="textNoShape">
              <a:avLst/>
            </a:prstTxWarp>
          </a:bodyPr>
          <a:lstStyle/>
          <a:p>
            <a:pPr defTabSz="914400" eaLnBrk="0" fontAlgn="base" hangingPunct="0">
              <a:spcBef>
                <a:spcPct val="0"/>
              </a:spcBef>
              <a:spcAft>
                <a:spcPct val="0"/>
              </a:spcAft>
            </a:pPr>
            <a:r>
              <a:rPr lang="ja-JP" altLang="en-US" b="1" dirty="0">
                <a:solidFill>
                  <a:srgbClr val="4D4D4D"/>
                </a:solidFill>
                <a:latin typeface="Meiryo UI" panose="020B0604030504040204" pitchFamily="50" charset="-128"/>
                <a:ea typeface="Meiryo UI" panose="020B0604030504040204" pitchFamily="50" charset="-128"/>
              </a:rPr>
              <a:t>講師　感染管理認定看護師</a:t>
            </a:r>
            <a:endParaRPr lang="en-US" altLang="ja-JP" b="1" dirty="0">
              <a:solidFill>
                <a:srgbClr val="4D4D4D"/>
              </a:solidFill>
              <a:latin typeface="Meiryo UI" panose="020B0604030504040204" pitchFamily="50" charset="-128"/>
              <a:ea typeface="Meiryo UI" panose="020B0604030504040204" pitchFamily="50" charset="-128"/>
            </a:endParaRPr>
          </a:p>
          <a:p>
            <a:pPr defTabSz="914400" eaLnBrk="0" fontAlgn="base" hangingPunct="0">
              <a:spcBef>
                <a:spcPct val="0"/>
              </a:spcBef>
              <a:spcAft>
                <a:spcPct val="0"/>
              </a:spcAft>
            </a:pPr>
            <a:endParaRPr lang="ja-JP" altLang="ja-JP" dirty="0">
              <a:latin typeface="Arial" panose="020B0604020202020204" pitchFamily="34" charset="0"/>
            </a:endParaRPr>
          </a:p>
        </p:txBody>
      </p:sp>
      <p:sp>
        <p:nvSpPr>
          <p:cNvPr id="20" name="Text Box 7"/>
          <p:cNvSpPr txBox="1">
            <a:spLocks noChangeArrowheads="1"/>
          </p:cNvSpPr>
          <p:nvPr/>
        </p:nvSpPr>
        <p:spPr bwMode="auto">
          <a:xfrm>
            <a:off x="215038" y="1389885"/>
            <a:ext cx="6521722" cy="1030028"/>
          </a:xfrm>
          <a:prstGeom prst="rect">
            <a:avLst/>
          </a:prstGeom>
          <a:noFill/>
          <a:ln>
            <a:noFill/>
          </a:ln>
          <a:effectLst/>
        </p:spPr>
        <p:txBody>
          <a:bodyPr vert="horz" wrap="square" lIns="45720" tIns="45720" rIns="45720" bIns="45720" numCol="1" anchor="ctr" anchorCtr="0" compatLnSpc="1">
            <a:prstTxWarp prst="textNoShape">
              <a:avLst/>
            </a:prstTxWarp>
          </a:bodyPr>
          <a:lstStyle/>
          <a:p>
            <a:pPr defTabSz="914400" eaLnBrk="0" fontAlgn="base" hangingPunct="0">
              <a:lnSpc>
                <a:spcPts val="2500"/>
              </a:lnSpc>
              <a:spcBef>
                <a:spcPct val="0"/>
              </a:spcBef>
              <a:spcAft>
                <a:spcPct val="0"/>
              </a:spcAft>
            </a:pPr>
            <a:r>
              <a:rPr lang="ja-JP" altLang="en-US" sz="1400" dirty="0">
                <a:latin typeface="Meiryo UI" panose="020B0604030504040204" pitchFamily="50" charset="-128"/>
                <a:ea typeface="Meiryo UI" panose="020B0604030504040204" pitchFamily="50" charset="-128"/>
              </a:rPr>
              <a:t>高齢者施設や在宅ケアにおける感染対策の向上を目的とした研修会を開催します。</a:t>
            </a:r>
            <a:endParaRPr lang="en-US" altLang="ja-JP" sz="1400" dirty="0">
              <a:latin typeface="Meiryo UI" panose="020B0604030504040204" pitchFamily="50" charset="-128"/>
              <a:ea typeface="Meiryo UI" panose="020B0604030504040204" pitchFamily="50" charset="-128"/>
            </a:endParaRPr>
          </a:p>
          <a:p>
            <a:pPr defTabSz="914400" eaLnBrk="0" fontAlgn="base" hangingPunct="0">
              <a:lnSpc>
                <a:spcPts val="2500"/>
              </a:lnSpc>
              <a:spcBef>
                <a:spcPct val="0"/>
              </a:spcBef>
              <a:spcAft>
                <a:spcPct val="0"/>
              </a:spcAft>
            </a:pP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年目を迎え、今年は「ベーシック」と「アドバンス」のコースを企画しました</a:t>
            </a:r>
            <a:r>
              <a:rPr lang="ja-JP" altLang="en-US" sz="1200" dirty="0">
                <a:latin typeface="Meiryo UI" panose="020B0604030504040204" pitchFamily="50" charset="-128"/>
                <a:ea typeface="Meiryo UI" panose="020B0604030504040204" pitchFamily="50" charset="-128"/>
              </a:rPr>
              <a:t>（内容は裏面参照）</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pPr defTabSz="914400" eaLnBrk="0" fontAlgn="base" hangingPunct="0">
              <a:lnSpc>
                <a:spcPts val="2500"/>
              </a:lnSpc>
              <a:spcBef>
                <a:spcPct val="0"/>
              </a:spcBef>
              <a:spcAft>
                <a:spcPct val="0"/>
              </a:spcAft>
            </a:pPr>
            <a:r>
              <a:rPr lang="ja-JP" altLang="en-US" sz="1400" dirty="0">
                <a:latin typeface="Meiryo UI" panose="020B0604030504040204" pitchFamily="50" charset="-128"/>
                <a:ea typeface="Meiryo UI" panose="020B0604030504040204" pitchFamily="50" charset="-128"/>
              </a:rPr>
              <a:t>知識や情報の習得、日頃の感染対策上の悩み解決にお役立てください。</a:t>
            </a:r>
            <a:endParaRPr lang="en-US" altLang="ja-JP" sz="1400" dirty="0">
              <a:latin typeface="Meiryo UI" panose="020B0604030504040204" pitchFamily="50" charset="-128"/>
              <a:ea typeface="Meiryo UI" panose="020B0604030504040204" pitchFamily="50" charset="-128"/>
            </a:endParaRPr>
          </a:p>
        </p:txBody>
      </p:sp>
      <p:sp>
        <p:nvSpPr>
          <p:cNvPr id="21" name="Text Box 7"/>
          <p:cNvSpPr txBox="1">
            <a:spLocks noChangeArrowheads="1"/>
          </p:cNvSpPr>
          <p:nvPr/>
        </p:nvSpPr>
        <p:spPr bwMode="auto">
          <a:xfrm>
            <a:off x="796134" y="4453064"/>
            <a:ext cx="5940626" cy="1224883"/>
          </a:xfrm>
          <a:prstGeom prst="rect">
            <a:avLst/>
          </a:prstGeom>
          <a:noFill/>
          <a:ln>
            <a:noFill/>
          </a:ln>
          <a:effectLst/>
          <a:extLst>
            <a:ext uri="{909E8E84-426E-40DD-AFC4-6F175D3DCCD1}">
              <a14:hiddenFill xmlns:a14="http://schemas.microsoft.com/office/drawing/2010/main">
                <a:solidFill>
                  <a:srgbClr val="80A509"/>
                </a:solidFill>
              </a14:hiddenFill>
            </a:ext>
            <a:ext uri="{91240B29-F687-4F45-9708-019B960494DF}">
              <a14:hiddenLine xmlns:a14="http://schemas.microsoft.com/office/drawing/2010/main" w="6350" algn="ctr">
                <a:solidFill>
                  <a:srgbClr val="2A5580"/>
                </a:solidFill>
                <a:miter lim="800000"/>
                <a:headEnd/>
                <a:tailEnd/>
              </a14:hiddenLine>
            </a:ext>
            <a:ext uri="{AF507438-7753-43E0-B8FC-AC1667EBCBE1}">
              <a14:hiddenEffects xmlns:a14="http://schemas.microsoft.com/office/drawing/2010/main">
                <a:effectLst>
                  <a:outerShdw dist="35921" dir="2700000" algn="ctr" rotWithShape="0">
                    <a:srgbClr val="111111"/>
                  </a:outerShdw>
                </a:effectLst>
              </a14:hiddenEffects>
            </a:ext>
          </a:extLst>
        </p:spPr>
        <p:txBody>
          <a:bodyPr vert="horz" wrap="square" lIns="45720" tIns="45720" rIns="45720" bIns="45720" numCol="1" anchor="t" anchorCtr="0" compatLnSpc="1">
            <a:prstTxWarp prst="textNoShape">
              <a:avLst/>
            </a:prstTxWarp>
          </a:bodyPr>
          <a:lstStyle/>
          <a:p>
            <a:pPr defTabSz="914400" eaLnBrk="0" fontAlgn="base" hangingPunct="0">
              <a:lnSpc>
                <a:spcPts val="3000"/>
              </a:lnSpc>
              <a:spcBef>
                <a:spcPct val="0"/>
              </a:spcBef>
              <a:spcAft>
                <a:spcPct val="0"/>
              </a:spcAft>
            </a:pPr>
            <a:r>
              <a:rPr lang="ja-JP" altLang="en-US" sz="2000" b="1" dirty="0">
                <a:solidFill>
                  <a:srgbClr val="4D4D4D"/>
                </a:solidFill>
                <a:latin typeface="Meiryo UI" panose="020B0604030504040204" pitchFamily="50" charset="-128"/>
                <a:ea typeface="Meiryo UI" panose="020B0604030504040204" pitchFamily="50" charset="-128"/>
              </a:rPr>
              <a:t>日時　</a:t>
            </a:r>
            <a:r>
              <a:rPr lang="en-US" altLang="ja-JP" sz="2000" b="1" dirty="0">
                <a:solidFill>
                  <a:srgbClr val="4D4D4D"/>
                </a:solidFill>
                <a:latin typeface="Meiryo UI" panose="020B0604030504040204" pitchFamily="50" charset="-128"/>
                <a:ea typeface="Meiryo UI" panose="020B0604030504040204" pitchFamily="50" charset="-128"/>
              </a:rPr>
              <a:t>2019</a:t>
            </a:r>
            <a:r>
              <a:rPr lang="ja-JP" altLang="en-US" sz="2000" b="1" dirty="0">
                <a:solidFill>
                  <a:srgbClr val="4D4D4D"/>
                </a:solidFill>
                <a:latin typeface="Meiryo UI" panose="020B0604030504040204" pitchFamily="50" charset="-128"/>
                <a:ea typeface="Meiryo UI" panose="020B0604030504040204" pitchFamily="50" charset="-128"/>
              </a:rPr>
              <a:t>年</a:t>
            </a:r>
            <a:r>
              <a:rPr lang="en-US" altLang="ja-JP" sz="3200" b="1" dirty="0">
                <a:solidFill>
                  <a:srgbClr val="00B050"/>
                </a:solidFill>
                <a:latin typeface="Meiryo UI" panose="020B0604030504040204" pitchFamily="50" charset="-128"/>
                <a:ea typeface="Meiryo UI" panose="020B0604030504040204" pitchFamily="50" charset="-128"/>
              </a:rPr>
              <a:t>12</a:t>
            </a:r>
            <a:r>
              <a:rPr lang="ja-JP" altLang="en-US" sz="2000" b="1" dirty="0">
                <a:solidFill>
                  <a:srgbClr val="4D4D4D"/>
                </a:solidFill>
                <a:latin typeface="Meiryo UI" panose="020B0604030504040204" pitchFamily="50" charset="-128"/>
                <a:ea typeface="Meiryo UI" panose="020B0604030504040204" pitchFamily="50" charset="-128"/>
              </a:rPr>
              <a:t>月</a:t>
            </a:r>
            <a:r>
              <a:rPr lang="en-US" altLang="ja-JP" sz="3200" b="1" dirty="0">
                <a:solidFill>
                  <a:srgbClr val="00B050"/>
                </a:solidFill>
                <a:latin typeface="Meiryo UI" panose="020B0604030504040204" pitchFamily="50" charset="-128"/>
                <a:ea typeface="Meiryo UI" panose="020B0604030504040204" pitchFamily="50" charset="-128"/>
              </a:rPr>
              <a:t>1</a:t>
            </a:r>
            <a:r>
              <a:rPr lang="ja-JP" altLang="en-US" sz="2000" b="1" dirty="0">
                <a:solidFill>
                  <a:srgbClr val="4D4D4D"/>
                </a:solidFill>
                <a:latin typeface="Meiryo UI" panose="020B0604030504040204" pitchFamily="50" charset="-128"/>
                <a:ea typeface="Meiryo UI" panose="020B0604030504040204" pitchFamily="50" charset="-128"/>
              </a:rPr>
              <a:t>日</a:t>
            </a:r>
            <a:r>
              <a:rPr lang="ja-JP" altLang="en-US" sz="2000" b="1" dirty="0">
                <a:solidFill>
                  <a:schemeClr val="accent1">
                    <a:lumMod val="75000"/>
                  </a:schemeClr>
                </a:solidFill>
                <a:latin typeface="Meiryo UI" panose="020B0604030504040204" pitchFamily="50" charset="-128"/>
                <a:ea typeface="Meiryo UI" panose="020B0604030504040204" pitchFamily="50" charset="-128"/>
              </a:rPr>
              <a:t>（日）</a:t>
            </a:r>
            <a:r>
              <a:rPr lang="en-US" altLang="ja-JP" sz="2000" b="1" dirty="0">
                <a:solidFill>
                  <a:srgbClr val="4D4D4D"/>
                </a:solidFill>
                <a:latin typeface="Meiryo UI" panose="020B0604030504040204" pitchFamily="50" charset="-128"/>
                <a:ea typeface="Meiryo UI" panose="020B0604030504040204" pitchFamily="50" charset="-128"/>
              </a:rPr>
              <a:t>9 :30</a:t>
            </a:r>
            <a:r>
              <a:rPr lang="ja-JP" altLang="en-US" sz="2000" b="1" dirty="0">
                <a:solidFill>
                  <a:srgbClr val="4D4D4D"/>
                </a:solidFill>
                <a:latin typeface="Meiryo UI" panose="020B0604030504040204" pitchFamily="50" charset="-128"/>
                <a:ea typeface="Meiryo UI" panose="020B0604030504040204" pitchFamily="50" charset="-128"/>
              </a:rPr>
              <a:t>～</a:t>
            </a:r>
            <a:r>
              <a:rPr lang="en-US" altLang="ja-JP" sz="2000" b="1" dirty="0">
                <a:solidFill>
                  <a:srgbClr val="4D4D4D"/>
                </a:solidFill>
                <a:latin typeface="Meiryo UI" panose="020B0604030504040204" pitchFamily="50" charset="-128"/>
                <a:ea typeface="Meiryo UI" panose="020B0604030504040204" pitchFamily="50" charset="-128"/>
              </a:rPr>
              <a:t>12:30</a:t>
            </a:r>
          </a:p>
          <a:p>
            <a:pPr defTabSz="914400" eaLnBrk="0" fontAlgn="base" hangingPunct="0">
              <a:lnSpc>
                <a:spcPts val="3000"/>
              </a:lnSpc>
              <a:spcBef>
                <a:spcPct val="0"/>
              </a:spcBef>
              <a:spcAft>
                <a:spcPct val="0"/>
              </a:spcAft>
            </a:pPr>
            <a:r>
              <a:rPr lang="ja-JP" altLang="en-US" sz="2000" b="1" dirty="0">
                <a:solidFill>
                  <a:srgbClr val="4D4D4D"/>
                </a:solidFill>
                <a:latin typeface="Meiryo UI" panose="020B0604030504040204" pitchFamily="50" charset="-128"/>
                <a:ea typeface="Meiryo UI" panose="020B0604030504040204" pitchFamily="50" charset="-128"/>
              </a:rPr>
              <a:t>会場　吉田山会館　</a:t>
            </a:r>
            <a:r>
              <a:rPr lang="en-US" altLang="ja-JP" sz="2000" b="1" dirty="0">
                <a:solidFill>
                  <a:srgbClr val="4D4D4D"/>
                </a:solidFill>
                <a:latin typeface="Meiryo UI" panose="020B0604030504040204" pitchFamily="50" charset="-128"/>
                <a:ea typeface="Meiryo UI" panose="020B0604030504040204" pitchFamily="50" charset="-128"/>
              </a:rPr>
              <a:t>206</a:t>
            </a:r>
            <a:r>
              <a:rPr lang="ja-JP" altLang="en-US" sz="2000" b="1" dirty="0">
                <a:solidFill>
                  <a:srgbClr val="4D4D4D"/>
                </a:solidFill>
                <a:latin typeface="Meiryo UI" panose="020B0604030504040204" pitchFamily="50" charset="-128"/>
                <a:ea typeface="Meiryo UI" panose="020B0604030504040204" pitchFamily="50" charset="-128"/>
              </a:rPr>
              <a:t>会議室</a:t>
            </a:r>
            <a:endParaRPr lang="en-US" altLang="ja-JP" sz="2000" b="1" dirty="0">
              <a:solidFill>
                <a:srgbClr val="4D4D4D"/>
              </a:solidFill>
              <a:latin typeface="Meiryo UI" panose="020B0604030504040204" pitchFamily="50" charset="-128"/>
              <a:ea typeface="Meiryo UI" panose="020B0604030504040204" pitchFamily="50" charset="-128"/>
            </a:endParaRPr>
          </a:p>
          <a:p>
            <a:pPr defTabSz="914400" eaLnBrk="0" fontAlgn="base" hangingPunct="0">
              <a:lnSpc>
                <a:spcPts val="3000"/>
              </a:lnSpc>
              <a:spcBef>
                <a:spcPct val="0"/>
              </a:spcBef>
              <a:spcAft>
                <a:spcPct val="0"/>
              </a:spcAft>
            </a:pPr>
            <a:r>
              <a:rPr lang="en-US" altLang="ja-JP" sz="2000" b="1" dirty="0">
                <a:solidFill>
                  <a:srgbClr val="4D4D4D"/>
                </a:solidFill>
                <a:latin typeface="Meiryo UI" panose="020B0604030504040204" pitchFamily="50" charset="-128"/>
                <a:ea typeface="Meiryo UI" panose="020B0604030504040204" pitchFamily="50" charset="-128"/>
              </a:rPr>
              <a:t>      </a:t>
            </a:r>
            <a:r>
              <a:rPr lang="ja-JP" altLang="en-US" sz="2000" b="1" dirty="0">
                <a:solidFill>
                  <a:srgbClr val="4D4D4D"/>
                </a:solidFill>
                <a:latin typeface="Meiryo UI" panose="020B0604030504040204" pitchFamily="50" charset="-128"/>
                <a:ea typeface="Meiryo UI" panose="020B0604030504040204" pitchFamily="50" charset="-128"/>
              </a:rPr>
              <a:t>（三重県津市栄町 </a:t>
            </a:r>
            <a:r>
              <a:rPr lang="en-US" altLang="ja-JP" sz="2000" b="1" dirty="0">
                <a:solidFill>
                  <a:srgbClr val="4D4D4D"/>
                </a:solidFill>
                <a:latin typeface="Meiryo UI" panose="020B0604030504040204" pitchFamily="50" charset="-128"/>
                <a:ea typeface="Meiryo UI" panose="020B0604030504040204" pitchFamily="50" charset="-128"/>
              </a:rPr>
              <a:t>1 </a:t>
            </a:r>
            <a:r>
              <a:rPr lang="ja-JP" altLang="en-US" sz="2000" b="1" dirty="0">
                <a:solidFill>
                  <a:srgbClr val="4D4D4D"/>
                </a:solidFill>
                <a:latin typeface="Meiryo UI" panose="020B0604030504040204" pitchFamily="50" charset="-128"/>
                <a:ea typeface="Meiryo UI" panose="020B0604030504040204" pitchFamily="50" charset="-128"/>
              </a:rPr>
              <a:t>丁目 </a:t>
            </a:r>
            <a:r>
              <a:rPr lang="en-US" altLang="ja-JP" sz="2000" b="1" dirty="0">
                <a:solidFill>
                  <a:srgbClr val="4D4D4D"/>
                </a:solidFill>
                <a:latin typeface="Meiryo UI" panose="020B0604030504040204" pitchFamily="50" charset="-128"/>
                <a:ea typeface="Meiryo UI" panose="020B0604030504040204" pitchFamily="50" charset="-128"/>
              </a:rPr>
              <a:t>891 </a:t>
            </a:r>
            <a:r>
              <a:rPr lang="ja-JP" altLang="en-US" sz="2000" b="1" dirty="0">
                <a:solidFill>
                  <a:srgbClr val="4D4D4D"/>
                </a:solidFill>
                <a:latin typeface="Meiryo UI" panose="020B0604030504040204" pitchFamily="50" charset="-128"/>
                <a:ea typeface="Meiryo UI" panose="020B0604030504040204" pitchFamily="50" charset="-128"/>
              </a:rPr>
              <a:t>番地</a:t>
            </a:r>
            <a:r>
              <a:rPr lang="en-US" altLang="ja-JP" sz="2000" b="1" dirty="0">
                <a:solidFill>
                  <a:srgbClr val="4D4D4D"/>
                </a:solidFill>
                <a:latin typeface="Meiryo UI" panose="020B0604030504040204" pitchFamily="50" charset="-128"/>
                <a:ea typeface="Meiryo UI" panose="020B0604030504040204" pitchFamily="50" charset="-128"/>
              </a:rPr>
              <a:t>) </a:t>
            </a:r>
          </a:p>
          <a:p>
            <a:pPr defTabSz="914400" eaLnBrk="0" fontAlgn="base" hangingPunct="0">
              <a:lnSpc>
                <a:spcPts val="3000"/>
              </a:lnSpc>
              <a:spcBef>
                <a:spcPct val="0"/>
              </a:spcBef>
              <a:spcAft>
                <a:spcPct val="0"/>
              </a:spcAft>
            </a:pPr>
            <a:endParaRPr lang="ja-JP" altLang="ja-JP" b="1" dirty="0">
              <a:solidFill>
                <a:srgbClr val="4D4D4D"/>
              </a:solidFill>
              <a:latin typeface="Meiryo UI" panose="020B0604030504040204" pitchFamily="50" charset="-128"/>
              <a:ea typeface="Meiryo UI" panose="020B0604030504040204" pitchFamily="50" charset="-128"/>
            </a:endParaRPr>
          </a:p>
        </p:txBody>
      </p:sp>
      <p:sp>
        <p:nvSpPr>
          <p:cNvPr id="33" name="フローチャート: 結合子 32"/>
          <p:cNvSpPr/>
          <p:nvPr/>
        </p:nvSpPr>
        <p:spPr>
          <a:xfrm>
            <a:off x="248532" y="4843785"/>
            <a:ext cx="457200" cy="457200"/>
          </a:xfrm>
          <a:prstGeom prst="flowChartConnector">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Text Box 7"/>
          <p:cNvSpPr txBox="1">
            <a:spLocks noChangeArrowheads="1"/>
          </p:cNvSpPr>
          <p:nvPr/>
        </p:nvSpPr>
        <p:spPr bwMode="auto">
          <a:xfrm>
            <a:off x="89100" y="7258505"/>
            <a:ext cx="6701353" cy="1004707"/>
          </a:xfrm>
          <a:prstGeom prst="rect">
            <a:avLst/>
          </a:prstGeom>
          <a:noFill/>
          <a:ln>
            <a:noFill/>
          </a:ln>
          <a:effectLst/>
          <a:extLst>
            <a:ext uri="{909E8E84-426E-40DD-AFC4-6F175D3DCCD1}">
              <a14:hiddenFill xmlns:a14="http://schemas.microsoft.com/office/drawing/2010/main">
                <a:solidFill>
                  <a:srgbClr val="80A509"/>
                </a:solidFill>
              </a14:hiddenFill>
            </a:ext>
            <a:ext uri="{91240B29-F687-4F45-9708-019B960494DF}">
              <a14:hiddenLine xmlns:a14="http://schemas.microsoft.com/office/drawing/2010/main" w="6350" algn="ctr">
                <a:solidFill>
                  <a:srgbClr val="2A5580"/>
                </a:solidFill>
                <a:miter lim="800000"/>
                <a:headEnd/>
                <a:tailEnd/>
              </a14:hiddenLine>
            </a:ext>
            <a:ext uri="{AF507438-7753-43E0-B8FC-AC1667EBCBE1}">
              <a14:hiddenEffects xmlns:a14="http://schemas.microsoft.com/office/drawing/2010/main">
                <a:effectLst>
                  <a:outerShdw dist="35921" dir="2700000" algn="ctr" rotWithShape="0">
                    <a:srgbClr val="111111"/>
                  </a:outerShdw>
                </a:effectLst>
              </a14:hiddenEffects>
            </a:ext>
          </a:extLst>
        </p:spPr>
        <p:txBody>
          <a:bodyPr vert="horz" wrap="square" lIns="45720" tIns="45720" rIns="45720" bIns="45720" numCol="1" anchor="t" anchorCtr="0" compatLnSpc="1">
            <a:prstTxWarp prst="textNoShape">
              <a:avLst/>
            </a:prstTxWarp>
          </a:bodyPr>
          <a:lstStyle/>
          <a:p>
            <a:pPr defTabSz="914400" eaLnBrk="0" fontAlgn="base" hangingPunct="0">
              <a:lnSpc>
                <a:spcPts val="2000"/>
              </a:lnSpc>
              <a:spcBef>
                <a:spcPct val="0"/>
              </a:spcBef>
              <a:spcAft>
                <a:spcPct val="0"/>
              </a:spcAft>
            </a:pPr>
            <a:r>
              <a:rPr lang="ja-JP" altLang="en-US" b="1" dirty="0">
                <a:solidFill>
                  <a:srgbClr val="4D4D4D"/>
                </a:solidFill>
                <a:latin typeface="Meiryo UI" panose="020B0604030504040204" pitchFamily="50" charset="-128"/>
                <a:ea typeface="Meiryo UI" panose="020B0604030504040204" pitchFamily="50" charset="-128"/>
              </a:rPr>
              <a:t>対象　三重県内の高齢者施設に勤務する方・在宅ケア等に従事する方</a:t>
            </a:r>
            <a:endParaRPr lang="en-US" altLang="ja-JP" b="1" dirty="0">
              <a:solidFill>
                <a:srgbClr val="4D4D4D"/>
              </a:solidFill>
              <a:latin typeface="Meiryo UI" panose="020B0604030504040204" pitchFamily="50" charset="-128"/>
              <a:ea typeface="Meiryo UI" panose="020B0604030504040204" pitchFamily="50" charset="-128"/>
            </a:endParaRPr>
          </a:p>
          <a:p>
            <a:pPr defTabSz="914400" eaLnBrk="0" fontAlgn="base" hangingPunct="0">
              <a:lnSpc>
                <a:spcPts val="2000"/>
              </a:lnSpc>
              <a:spcBef>
                <a:spcPct val="0"/>
              </a:spcBef>
              <a:spcAft>
                <a:spcPct val="0"/>
              </a:spcAft>
            </a:pPr>
            <a:r>
              <a:rPr lang="ja-JP" altLang="en-US" dirty="0">
                <a:solidFill>
                  <a:srgbClr val="4D4D4D"/>
                </a:solidFill>
                <a:latin typeface="Arial" panose="020B0604020202020204" pitchFamily="34" charset="0"/>
              </a:rPr>
              <a:t>　　</a:t>
            </a:r>
            <a:r>
              <a:rPr lang="ja-JP" altLang="en-US" b="1" dirty="0">
                <a:solidFill>
                  <a:srgbClr val="4D4D4D"/>
                </a:solidFill>
                <a:latin typeface="Meiryo UI" panose="020B0604030504040204" pitchFamily="50" charset="-128"/>
                <a:ea typeface="Meiryo UI" panose="020B0604030504040204" pitchFamily="50" charset="-128"/>
              </a:rPr>
              <a:t>（施設の種類、職種などは問いません）</a:t>
            </a:r>
            <a:endParaRPr lang="ja-JP" altLang="ja-JP" b="1" dirty="0">
              <a:solidFill>
                <a:srgbClr val="4D4D4D"/>
              </a:solidFill>
              <a:latin typeface="Meiryo UI" panose="020B0604030504040204" pitchFamily="50" charset="-128"/>
              <a:ea typeface="Meiryo UI" panose="020B0604030504040204" pitchFamily="50" charset="-128"/>
            </a:endParaRPr>
          </a:p>
        </p:txBody>
      </p:sp>
      <p:sp>
        <p:nvSpPr>
          <p:cNvPr id="40" name="メモ 39"/>
          <p:cNvSpPr/>
          <p:nvPr/>
        </p:nvSpPr>
        <p:spPr>
          <a:xfrm>
            <a:off x="147962" y="4340993"/>
            <a:ext cx="6537592" cy="1502339"/>
          </a:xfrm>
          <a:prstGeom prst="foldedCorner">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2209156" y="9567929"/>
            <a:ext cx="2146742" cy="276999"/>
          </a:xfrm>
          <a:prstGeom prst="rect">
            <a:avLst/>
          </a:prstGeom>
        </p:spPr>
        <p:txBody>
          <a:bodyPr wrap="none">
            <a:spAutoFit/>
          </a:bodyPr>
          <a:lstStyle/>
          <a:p>
            <a:r>
              <a:rPr lang="en-US" altLang="ja-JP" sz="1200" dirty="0"/>
              <a:t>http://www.mie-icnet.org/</a:t>
            </a:r>
            <a:endParaRPr lang="ja-JP" altLang="en-US" sz="1200" dirty="0"/>
          </a:p>
        </p:txBody>
      </p:sp>
      <p:sp>
        <p:nvSpPr>
          <p:cNvPr id="27" name="Text Box 7"/>
          <p:cNvSpPr txBox="1">
            <a:spLocks noChangeArrowheads="1"/>
          </p:cNvSpPr>
          <p:nvPr/>
        </p:nvSpPr>
        <p:spPr bwMode="auto">
          <a:xfrm>
            <a:off x="3429000" y="5879931"/>
            <a:ext cx="3448563" cy="323035"/>
          </a:xfrm>
          <a:prstGeom prst="rect">
            <a:avLst/>
          </a:prstGeom>
          <a:noFill/>
          <a:ln>
            <a:noFill/>
          </a:ln>
          <a:effectLst/>
        </p:spPr>
        <p:txBody>
          <a:bodyPr vert="horz" wrap="square" lIns="45720" tIns="45720" rIns="45720" bIns="45720" numCol="1" anchor="ctr" anchorCtr="0" compatLnSpc="1">
            <a:prstTxWarp prst="textNoShape">
              <a:avLst/>
            </a:prstTxWarp>
          </a:bodyPr>
          <a:lstStyle/>
          <a:p>
            <a:pPr defTabSz="914400" eaLnBrk="0" fontAlgn="base" hangingPunct="0">
              <a:lnSpc>
                <a:spcPts val="2500"/>
              </a:lnSpc>
              <a:spcBef>
                <a:spcPct val="0"/>
              </a:spcBef>
              <a:spcAft>
                <a:spcPct val="0"/>
              </a:spcAft>
            </a:pPr>
            <a:r>
              <a:rPr lang="en-US" altLang="ja-JP" sz="1400" dirty="0">
                <a:solidFill>
                  <a:srgbClr val="4D4D4D"/>
                </a:solidFill>
                <a:latin typeface="Meiryo UI" panose="020B0604030504040204" pitchFamily="50" charset="-128"/>
                <a:ea typeface="Meiryo UI" panose="020B0604030504040204" pitchFamily="50" charset="-128"/>
              </a:rPr>
              <a:t>※</a:t>
            </a:r>
            <a:r>
              <a:rPr lang="ja-JP" altLang="en-US" sz="1400" dirty="0">
                <a:solidFill>
                  <a:srgbClr val="4D4D4D"/>
                </a:solidFill>
                <a:latin typeface="Meiryo UI" panose="020B0604030504040204" pitchFamily="50" charset="-128"/>
                <a:ea typeface="Meiryo UI" panose="020B0604030504040204" pitchFamily="50" charset="-128"/>
              </a:rPr>
              <a:t>受付は、研修開始の</a:t>
            </a:r>
            <a:r>
              <a:rPr lang="en-US" altLang="ja-JP" sz="1400" dirty="0">
                <a:solidFill>
                  <a:srgbClr val="4D4D4D"/>
                </a:solidFill>
                <a:latin typeface="Meiryo UI" panose="020B0604030504040204" pitchFamily="50" charset="-128"/>
                <a:ea typeface="Meiryo UI" panose="020B0604030504040204" pitchFamily="50" charset="-128"/>
              </a:rPr>
              <a:t>30</a:t>
            </a:r>
            <a:r>
              <a:rPr lang="ja-JP" altLang="en-US" sz="1400" dirty="0">
                <a:solidFill>
                  <a:srgbClr val="4D4D4D"/>
                </a:solidFill>
                <a:latin typeface="Meiryo UI" panose="020B0604030504040204" pitchFamily="50" charset="-128"/>
                <a:ea typeface="Meiryo UI" panose="020B0604030504040204" pitchFamily="50" charset="-128"/>
              </a:rPr>
              <a:t>分前から行います。</a:t>
            </a:r>
            <a:endParaRPr lang="en-US" altLang="ja-JP" sz="1400" dirty="0">
              <a:solidFill>
                <a:srgbClr val="4D4D4D"/>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1A031DD1-07C6-472C-8744-3064087AF305}"/>
              </a:ext>
            </a:extLst>
          </p:cNvPr>
          <p:cNvSpPr/>
          <p:nvPr/>
        </p:nvSpPr>
        <p:spPr>
          <a:xfrm>
            <a:off x="631936" y="2525656"/>
            <a:ext cx="5718929" cy="1654937"/>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rgbClr val="FF0000"/>
                </a:solidFill>
              </a:rPr>
              <a:t>　　　  </a:t>
            </a:r>
            <a:r>
              <a:rPr kumimoji="1" lang="en-US" altLang="ja-JP" sz="2400" dirty="0">
                <a:solidFill>
                  <a:srgbClr val="FF0000"/>
                </a:solidFill>
              </a:rPr>
              <a:t>10</a:t>
            </a:r>
            <a:r>
              <a:rPr kumimoji="1" lang="ja-JP" altLang="en-US" sz="2400" dirty="0">
                <a:solidFill>
                  <a:srgbClr val="FF0000"/>
                </a:solidFill>
              </a:rPr>
              <a:t>月</a:t>
            </a:r>
            <a:r>
              <a:rPr kumimoji="1" lang="en-US" altLang="ja-JP" sz="2400" dirty="0">
                <a:solidFill>
                  <a:srgbClr val="FF0000"/>
                </a:solidFill>
              </a:rPr>
              <a:t>12</a:t>
            </a:r>
            <a:r>
              <a:rPr kumimoji="1" lang="ja-JP" altLang="en-US" sz="2400" dirty="0">
                <a:solidFill>
                  <a:srgbClr val="FF0000"/>
                </a:solidFill>
              </a:rPr>
              <a:t>日津会場（</a:t>
            </a:r>
            <a:r>
              <a:rPr kumimoji="1" lang="en-US" altLang="ja-JP" sz="2400" dirty="0">
                <a:solidFill>
                  <a:srgbClr val="FF0000"/>
                </a:solidFill>
              </a:rPr>
              <a:t>B</a:t>
            </a:r>
            <a:r>
              <a:rPr kumimoji="1" lang="ja-JP" altLang="en-US" sz="2400" dirty="0">
                <a:solidFill>
                  <a:srgbClr val="FF0000"/>
                </a:solidFill>
              </a:rPr>
              <a:t>）</a:t>
            </a:r>
            <a:endParaRPr kumimoji="1" lang="en-US" altLang="ja-JP" sz="2400" dirty="0">
              <a:solidFill>
                <a:srgbClr val="FF0000"/>
              </a:solidFill>
            </a:endParaRPr>
          </a:p>
          <a:p>
            <a:pPr algn="ctr"/>
            <a:r>
              <a:rPr kumimoji="1" lang="en-US" altLang="ja-JP" sz="2400" dirty="0">
                <a:solidFill>
                  <a:srgbClr val="FF0000"/>
                </a:solidFill>
              </a:rPr>
              <a:t>10</a:t>
            </a:r>
            <a:r>
              <a:rPr kumimoji="1" lang="ja-JP" altLang="en-US" sz="2400" dirty="0">
                <a:solidFill>
                  <a:srgbClr val="FF0000"/>
                </a:solidFill>
              </a:rPr>
              <a:t>月</a:t>
            </a:r>
            <a:r>
              <a:rPr kumimoji="1" lang="en-US" altLang="ja-JP" sz="2400" dirty="0">
                <a:solidFill>
                  <a:srgbClr val="FF0000"/>
                </a:solidFill>
              </a:rPr>
              <a:t>20</a:t>
            </a:r>
            <a:r>
              <a:rPr kumimoji="1" lang="ja-JP" altLang="en-US" sz="2400" dirty="0">
                <a:solidFill>
                  <a:srgbClr val="FF0000"/>
                </a:solidFill>
              </a:rPr>
              <a:t>日菰野会場（</a:t>
            </a:r>
            <a:r>
              <a:rPr kumimoji="1" lang="en-US" altLang="ja-JP" sz="2400" dirty="0">
                <a:solidFill>
                  <a:srgbClr val="FF0000"/>
                </a:solidFill>
              </a:rPr>
              <a:t>C</a:t>
            </a:r>
            <a:r>
              <a:rPr kumimoji="1" lang="ja-JP" altLang="en-US" sz="2400" dirty="0">
                <a:solidFill>
                  <a:srgbClr val="FF0000"/>
                </a:solidFill>
              </a:rPr>
              <a:t>）</a:t>
            </a:r>
            <a:endParaRPr kumimoji="1" lang="en-US" altLang="ja-JP" sz="2400" dirty="0">
              <a:solidFill>
                <a:srgbClr val="FF0000"/>
              </a:solidFill>
            </a:endParaRPr>
          </a:p>
          <a:p>
            <a:pPr algn="ctr"/>
            <a:r>
              <a:rPr kumimoji="1" lang="ja-JP" altLang="en-US" sz="2400" dirty="0">
                <a:solidFill>
                  <a:srgbClr val="FF0000"/>
                </a:solidFill>
              </a:rPr>
              <a:t>における研修会が中止となったため</a:t>
            </a:r>
            <a:endParaRPr kumimoji="1" lang="en-US" altLang="ja-JP" sz="2400" dirty="0">
              <a:solidFill>
                <a:srgbClr val="FF0000"/>
              </a:solidFill>
            </a:endParaRPr>
          </a:p>
          <a:p>
            <a:pPr algn="ctr"/>
            <a:r>
              <a:rPr kumimoji="1" lang="ja-JP" altLang="en-US" sz="2400" dirty="0">
                <a:solidFill>
                  <a:srgbClr val="FF0000"/>
                </a:solidFill>
              </a:rPr>
              <a:t>津市内で臨時開催を実施します。</a:t>
            </a:r>
            <a:endParaRPr kumimoji="1" lang="en-US" altLang="ja-JP" sz="2400" dirty="0">
              <a:solidFill>
                <a:srgbClr val="FF0000"/>
              </a:solidFill>
            </a:endParaRPr>
          </a:p>
        </p:txBody>
      </p:sp>
      <p:sp>
        <p:nvSpPr>
          <p:cNvPr id="8" name="正方形/長方形 7">
            <a:extLst>
              <a:ext uri="{FF2B5EF4-FFF2-40B4-BE49-F238E27FC236}">
                <a16:creationId xmlns:a16="http://schemas.microsoft.com/office/drawing/2014/main" id="{763F9982-149A-426B-8E1B-27F5A4E8433A}"/>
              </a:ext>
            </a:extLst>
          </p:cNvPr>
          <p:cNvSpPr/>
          <p:nvPr/>
        </p:nvSpPr>
        <p:spPr>
          <a:xfrm>
            <a:off x="750930" y="6416804"/>
            <a:ext cx="5480939" cy="4843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定員になり次第締め切りとさせて頂きます</a:t>
            </a:r>
          </a:p>
        </p:txBody>
      </p:sp>
    </p:spTree>
    <p:extLst>
      <p:ext uri="{BB962C8B-B14F-4D97-AF65-F5344CB8AC3E}">
        <p14:creationId xmlns:p14="http://schemas.microsoft.com/office/powerpoint/2010/main" val="849294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7"/>
          <p:cNvSpPr txBox="1">
            <a:spLocks noChangeArrowheads="1"/>
          </p:cNvSpPr>
          <p:nvPr/>
        </p:nvSpPr>
        <p:spPr bwMode="auto">
          <a:xfrm>
            <a:off x="232899" y="2950664"/>
            <a:ext cx="6431037" cy="758502"/>
          </a:xfrm>
          <a:prstGeom prst="rect">
            <a:avLst/>
          </a:prstGeom>
          <a:noFill/>
          <a:ln w="28575" algn="ctr">
            <a:noFill/>
            <a:miter lim="800000"/>
            <a:headEnd/>
            <a:tailEnd/>
          </a:ln>
          <a:effectLst/>
          <a:extLst>
            <a:ext uri="{909E8E84-426E-40DD-AFC4-6F175D3DCCD1}">
              <a14:hiddenFill xmlns:a14="http://schemas.microsoft.com/office/drawing/2010/main">
                <a:solidFill>
                  <a:srgbClr val="80A509"/>
                </a:solidFill>
              </a14:hiddenFill>
            </a:ext>
            <a:ext uri="{AF507438-7753-43E0-B8FC-AC1667EBCBE1}">
              <a14:hiddenEffects xmlns:a14="http://schemas.microsoft.com/office/drawing/2010/main">
                <a:effectLst>
                  <a:outerShdw dist="35921" dir="2700000" algn="ctr" rotWithShape="0">
                    <a:srgbClr val="111111"/>
                  </a:outerShdw>
                </a:effectLst>
              </a14:hiddenEffects>
            </a:ext>
          </a:extLst>
        </p:spPr>
        <p:txBody>
          <a:bodyPr vert="horz" wrap="square" lIns="45720" tIns="45720" rIns="45720" bIns="45720" numCol="1" anchor="t" anchorCtr="0" compatLnSpc="1">
            <a:prstTxWarp prst="textNoShape">
              <a:avLst/>
            </a:prstTxWarp>
          </a:bodyPr>
          <a:lstStyle/>
          <a:p>
            <a:pPr>
              <a:spcBef>
                <a:spcPts val="600"/>
              </a:spcBef>
            </a:pPr>
            <a:r>
              <a:rPr lang="ja-JP" altLang="en-US" sz="1400" dirty="0">
                <a:latin typeface="Meiryo UI" panose="020B0604030504040204" pitchFamily="50" charset="-128"/>
                <a:ea typeface="Meiryo UI" panose="020B0604030504040204" pitchFamily="50" charset="-128"/>
              </a:rPr>
              <a:t>  必要事項を記載し三重大学医学部附属病院 感染制御部 宛てに</a:t>
            </a:r>
            <a:r>
              <a:rPr lang="en-US" altLang="ja-JP" sz="1400" dirty="0">
                <a:latin typeface="Meiryo UI" panose="020B0604030504040204" pitchFamily="50" charset="-128"/>
                <a:ea typeface="Meiryo UI" panose="020B0604030504040204" pitchFamily="50" charset="-128"/>
              </a:rPr>
              <a:t>FAX</a:t>
            </a:r>
            <a:r>
              <a:rPr lang="ja-JP" altLang="en-US" sz="1400" dirty="0">
                <a:latin typeface="Meiryo UI" panose="020B0604030504040204" pitchFamily="50" charset="-128"/>
                <a:ea typeface="Meiryo UI" panose="020B0604030504040204" pitchFamily="50" charset="-128"/>
              </a:rPr>
              <a:t>して ください。　</a:t>
            </a:r>
            <a:endParaRPr lang="en-US" altLang="ja-JP" sz="2000" dirty="0">
              <a:solidFill>
                <a:srgbClr val="FF0000"/>
              </a:solidFill>
              <a:latin typeface="Meiryo UI" panose="020B0604030504040204" pitchFamily="50" charset="-128"/>
              <a:ea typeface="Meiryo UI" panose="020B0604030504040204" pitchFamily="50" charset="-128"/>
            </a:endParaRPr>
          </a:p>
          <a:p>
            <a:pPr>
              <a:spcBef>
                <a:spcPts val="600"/>
              </a:spcBef>
            </a:pPr>
            <a:r>
              <a:rPr lang="ja-JP" altLang="en-US" sz="2000" dirty="0">
                <a:solidFill>
                  <a:srgbClr val="FF0000"/>
                </a:solidFill>
                <a:latin typeface="Meiryo UI" panose="020B0604030504040204" pitchFamily="50" charset="-128"/>
                <a:ea typeface="Meiryo UI" panose="020B0604030504040204" pitchFamily="50" charset="-128"/>
              </a:rPr>
              <a:t>    </a:t>
            </a:r>
            <a:r>
              <a:rPr lang="ja-JP" altLang="en-US" sz="2000" b="1" dirty="0">
                <a:solidFill>
                  <a:srgbClr val="FF0000"/>
                </a:solidFill>
                <a:latin typeface="Meiryo UI" panose="020B0604030504040204" pitchFamily="50" charset="-128"/>
                <a:ea typeface="Meiryo UI" panose="020B0604030504040204" pitchFamily="50" charset="-128"/>
              </a:rPr>
              <a:t>申込締切　　　</a:t>
            </a:r>
            <a:r>
              <a:rPr lang="en-US" altLang="ja-JP" sz="2000" b="1" dirty="0">
                <a:solidFill>
                  <a:srgbClr val="FF0000"/>
                </a:solidFill>
                <a:latin typeface="Meiryo UI" panose="020B0604030504040204" pitchFamily="50" charset="-128"/>
                <a:ea typeface="Meiryo UI" panose="020B0604030504040204" pitchFamily="50" charset="-128"/>
              </a:rPr>
              <a:t>2019</a:t>
            </a:r>
            <a:r>
              <a:rPr lang="ja-JP" altLang="en-US" sz="2000" b="1" dirty="0">
                <a:solidFill>
                  <a:srgbClr val="FF0000"/>
                </a:solidFill>
                <a:latin typeface="Meiryo UI" panose="020B0604030504040204" pitchFamily="50" charset="-128"/>
                <a:ea typeface="Meiryo UI" panose="020B0604030504040204" pitchFamily="50" charset="-128"/>
              </a:rPr>
              <a:t>年</a:t>
            </a:r>
            <a:r>
              <a:rPr lang="en-US" altLang="ja-JP" sz="2000" b="1" dirty="0">
                <a:solidFill>
                  <a:srgbClr val="FF0000"/>
                </a:solidFill>
                <a:latin typeface="Meiryo UI" panose="020B0604030504040204" pitchFamily="50" charset="-128"/>
                <a:ea typeface="Meiryo UI" panose="020B0604030504040204" pitchFamily="50" charset="-128"/>
              </a:rPr>
              <a:t>11</a:t>
            </a:r>
            <a:r>
              <a:rPr lang="ja-JP" altLang="en-US" sz="2000" b="1" dirty="0">
                <a:solidFill>
                  <a:srgbClr val="FF0000"/>
                </a:solidFill>
                <a:latin typeface="Meiryo UI" panose="020B0604030504040204" pitchFamily="50" charset="-128"/>
                <a:ea typeface="Meiryo UI" panose="020B0604030504040204" pitchFamily="50" charset="-128"/>
              </a:rPr>
              <a:t>月 </a:t>
            </a:r>
            <a:r>
              <a:rPr lang="en-US" altLang="ja-JP" sz="2000" b="1" dirty="0">
                <a:solidFill>
                  <a:srgbClr val="FF0000"/>
                </a:solidFill>
                <a:latin typeface="Meiryo UI" panose="020B0604030504040204" pitchFamily="50" charset="-128"/>
                <a:ea typeface="Meiryo UI" panose="020B0604030504040204" pitchFamily="50" charset="-128"/>
              </a:rPr>
              <a:t>28</a:t>
            </a:r>
            <a:r>
              <a:rPr lang="ja-JP" altLang="en-US" sz="2000" b="1" dirty="0">
                <a:solidFill>
                  <a:srgbClr val="FF0000"/>
                </a:solidFill>
                <a:latin typeface="Meiryo UI" panose="020B0604030504040204" pitchFamily="50" charset="-128"/>
                <a:ea typeface="Meiryo UI" panose="020B0604030504040204" pitchFamily="50" charset="-128"/>
              </a:rPr>
              <a:t>日（木曜日）</a:t>
            </a:r>
            <a:endParaRPr lang="en-US" altLang="ja-JP" sz="2000" b="1" dirty="0">
              <a:solidFill>
                <a:srgbClr val="FF0000"/>
              </a:solidFill>
              <a:latin typeface="Meiryo UI" panose="020B0604030504040204" pitchFamily="50" charset="-128"/>
              <a:ea typeface="Meiryo UI" panose="020B0604030504040204" pitchFamily="50" charset="-128"/>
            </a:endParaRPr>
          </a:p>
        </p:txBody>
      </p:sp>
      <p:sp>
        <p:nvSpPr>
          <p:cNvPr id="11" name="Text Box 3"/>
          <p:cNvSpPr txBox="1">
            <a:spLocks noChangeArrowheads="1"/>
          </p:cNvSpPr>
          <p:nvPr/>
        </p:nvSpPr>
        <p:spPr bwMode="auto">
          <a:xfrm>
            <a:off x="329475" y="143761"/>
            <a:ext cx="6129887" cy="462811"/>
          </a:xfrm>
          <a:prstGeom prst="rect">
            <a:avLst/>
          </a:prstGeom>
          <a:noFill/>
          <a:ln>
            <a:noFill/>
          </a:ln>
          <a:effectLst/>
          <a:extLst>
            <a:ext uri="{909E8E84-426E-40DD-AFC4-6F175D3DCCD1}">
              <a14:hiddenFill xmlns:a14="http://schemas.microsoft.com/office/drawing/2010/main">
                <a:solidFill>
                  <a:srgbClr val="80A509"/>
                </a:solidFill>
              </a14:hiddenFill>
            </a:ext>
            <a:ext uri="{91240B29-F687-4F45-9708-019B960494DF}">
              <a14:hiddenLine xmlns:a14="http://schemas.microsoft.com/office/drawing/2010/main" w="6350" algn="ctr">
                <a:solidFill>
                  <a:srgbClr val="2A5580"/>
                </a:solidFill>
                <a:miter lim="800000"/>
                <a:headEnd/>
                <a:tailEnd/>
              </a14:hiddenLine>
            </a:ext>
            <a:ext uri="{AF507438-7753-43E0-B8FC-AC1667EBCBE1}">
              <a14:hiddenEffects xmlns:a14="http://schemas.microsoft.com/office/drawing/2010/main">
                <a:effectLst>
                  <a:outerShdw dist="35921" dir="2700000" algn="ctr" rotWithShape="0">
                    <a:srgbClr val="111111"/>
                  </a:outerShdw>
                </a:effectLst>
              </a14:hiddenEffects>
            </a:ext>
          </a:extLst>
        </p:spPr>
        <p:txBody>
          <a:bodyPr vert="horz" wrap="square" lIns="0" tIns="0" rIns="0" bIns="0" numCol="1" anchor="t" anchorCtr="0" compatLnSpc="1">
            <a:prstTxWarp prst="textNoShape">
              <a:avLst/>
            </a:prstTxWarp>
          </a:bodyPr>
          <a:lstStyle/>
          <a:p>
            <a:pPr algn="ctr" defTabSz="914400" eaLnBrk="0" fontAlgn="base" hangingPunct="0">
              <a:spcBef>
                <a:spcPct val="0"/>
              </a:spcBef>
              <a:spcAft>
                <a:spcPct val="0"/>
              </a:spcAft>
            </a:pPr>
            <a:r>
              <a:rPr lang="ja-JP" altLang="en-US" sz="2000" b="1" dirty="0">
                <a:solidFill>
                  <a:srgbClr val="0099FF"/>
                </a:solidFill>
                <a:latin typeface="Meiryo UI" panose="020B0604030504040204" pitchFamily="50" charset="-128"/>
                <a:ea typeface="Meiryo UI" panose="020B0604030504040204" pitchFamily="50" charset="-128"/>
              </a:rPr>
              <a:t>三重県　高齢者施設等感染対策研修会　</a:t>
            </a:r>
            <a:r>
              <a:rPr lang="en-US" altLang="ja-JP" sz="2000" b="1" dirty="0">
                <a:solidFill>
                  <a:srgbClr val="0099FF"/>
                </a:solidFill>
                <a:latin typeface="Meiryo UI" panose="020B0604030504040204" pitchFamily="50" charset="-128"/>
                <a:ea typeface="Meiryo UI" panose="020B0604030504040204" pitchFamily="50" charset="-128"/>
              </a:rPr>
              <a:t>2019</a:t>
            </a:r>
            <a:endParaRPr lang="ja-JP" altLang="en-US" sz="2000" b="1" dirty="0">
              <a:solidFill>
                <a:srgbClr val="0099FF"/>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61604" y="9219205"/>
            <a:ext cx="6739247" cy="633205"/>
          </a:xfrm>
          <a:prstGeom prst="rect">
            <a:avLst/>
          </a:prstGeom>
          <a:solidFill>
            <a:srgbClr val="0099FF"/>
          </a:solidFill>
          <a:ln/>
        </p:spPr>
        <p:style>
          <a:lnRef idx="3">
            <a:schemeClr val="lt1"/>
          </a:lnRef>
          <a:fillRef idx="1">
            <a:schemeClr val="accent4"/>
          </a:fillRef>
          <a:effectRef idx="1">
            <a:schemeClr val="accent4"/>
          </a:effectRef>
          <a:fontRef idx="minor">
            <a:schemeClr val="lt1"/>
          </a:fontRef>
        </p:style>
        <p:txBody>
          <a:bodyPr rtlCol="0" anchor="ctr"/>
          <a:lstStyle/>
          <a:p>
            <a:pPr algn="ctr"/>
            <a:endParaRPr kumimoji="1" lang="ja-JP" altLang="en-US"/>
          </a:p>
        </p:txBody>
      </p:sp>
      <p:sp>
        <p:nvSpPr>
          <p:cNvPr id="24" name="Text Box 3"/>
          <p:cNvSpPr txBox="1">
            <a:spLocks noChangeArrowheads="1"/>
          </p:cNvSpPr>
          <p:nvPr/>
        </p:nvSpPr>
        <p:spPr bwMode="auto">
          <a:xfrm>
            <a:off x="109705" y="9289220"/>
            <a:ext cx="6683366" cy="493174"/>
          </a:xfrm>
          <a:prstGeom prst="rect">
            <a:avLst/>
          </a:prstGeom>
          <a:noFill/>
          <a:ln>
            <a:noFill/>
          </a:ln>
          <a:effectLst/>
          <a:extLst>
            <a:ext uri="{909E8E84-426E-40DD-AFC4-6F175D3DCCD1}">
              <a14:hiddenFill xmlns:a14="http://schemas.microsoft.com/office/drawing/2010/main">
                <a:solidFill>
                  <a:srgbClr val="80A509"/>
                </a:solidFill>
              </a14:hiddenFill>
            </a:ext>
            <a:ext uri="{91240B29-F687-4F45-9708-019B960494DF}">
              <a14:hiddenLine xmlns:a14="http://schemas.microsoft.com/office/drawing/2010/main" w="6350" algn="ctr">
                <a:solidFill>
                  <a:srgbClr val="2A5580"/>
                </a:solidFill>
                <a:miter lim="800000"/>
                <a:headEnd/>
                <a:tailEnd/>
              </a14:hiddenLine>
            </a:ext>
            <a:ext uri="{AF507438-7753-43E0-B8FC-AC1667EBCBE1}">
              <a14:hiddenEffects xmlns:a14="http://schemas.microsoft.com/office/drawing/2010/main">
                <a:effectLst>
                  <a:outerShdw dist="35921" dir="2700000" algn="ctr" rotWithShape="0">
                    <a:srgbClr val="111111"/>
                  </a:outerShdw>
                </a:effectLst>
              </a14:hiddenEffects>
            </a:ext>
          </a:extLst>
        </p:spPr>
        <p:txBody>
          <a:bodyPr vert="horz" wrap="square" lIns="0" tIns="0" rIns="0" bIns="0" numCol="1" anchor="t" anchorCtr="0" compatLnSpc="1">
            <a:prstTxWarp prst="textNoShape">
              <a:avLst/>
            </a:prstTxWarp>
          </a:bodyPr>
          <a:lstStyle/>
          <a:p>
            <a:pPr defTabSz="914400" eaLnBrk="0" fontAlgn="base" hangingPunct="0">
              <a:lnSpc>
                <a:spcPts val="2000"/>
              </a:lnSpc>
              <a:spcBef>
                <a:spcPct val="0"/>
              </a:spcBef>
              <a:spcAft>
                <a:spcPct val="0"/>
              </a:spcAft>
            </a:pPr>
            <a:r>
              <a:rPr lang="ja-JP" altLang="en-US" sz="1200" dirty="0">
                <a:solidFill>
                  <a:schemeClr val="bg1"/>
                </a:solidFill>
                <a:latin typeface="Meiryo UI" panose="020B0604030504040204" pitchFamily="50" charset="-128"/>
                <a:ea typeface="Meiryo UI" panose="020B0604030504040204" pitchFamily="50" charset="-128"/>
              </a:rPr>
              <a:t>◆　お問い合わせ先　　　三重大学医学部附属病院　感染制御部</a:t>
            </a:r>
            <a:endParaRPr lang="en-US" altLang="ja-JP" sz="1200" dirty="0">
              <a:solidFill>
                <a:schemeClr val="bg1"/>
              </a:solidFill>
              <a:latin typeface="Meiryo UI" panose="020B0604030504040204" pitchFamily="50" charset="-128"/>
              <a:ea typeface="Meiryo UI" panose="020B0604030504040204" pitchFamily="50" charset="-128"/>
            </a:endParaRPr>
          </a:p>
          <a:p>
            <a:pPr defTabSz="914400" eaLnBrk="0" fontAlgn="base" hangingPunct="0">
              <a:lnSpc>
                <a:spcPts val="2000"/>
              </a:lnSpc>
              <a:spcBef>
                <a:spcPct val="0"/>
              </a:spcBef>
              <a:spcAft>
                <a:spcPct val="0"/>
              </a:spcAft>
            </a:pPr>
            <a:r>
              <a:rPr lang="ja-JP" altLang="en-US" sz="1200" dirty="0">
                <a:solidFill>
                  <a:schemeClr val="bg1"/>
                </a:solidFill>
                <a:latin typeface="Meiryo UI" panose="020B0604030504040204" pitchFamily="50" charset="-128"/>
                <a:ea typeface="Meiryo UI" panose="020B0604030504040204" pitchFamily="50" charset="-128"/>
              </a:rPr>
              <a:t>　　　　　　　　　　　　　　　電話：　</a:t>
            </a:r>
            <a:r>
              <a:rPr lang="en-US" altLang="ja-JP" sz="1200" dirty="0">
                <a:solidFill>
                  <a:schemeClr val="bg1"/>
                </a:solidFill>
                <a:latin typeface="Meiryo UI" panose="020B0604030504040204" pitchFamily="50" charset="-128"/>
                <a:ea typeface="Meiryo UI" panose="020B0604030504040204" pitchFamily="50" charset="-128"/>
              </a:rPr>
              <a:t>059-231-5714</a:t>
            </a:r>
            <a:r>
              <a:rPr lang="ja-JP" altLang="en-US" sz="1200" dirty="0">
                <a:solidFill>
                  <a:schemeClr val="bg1"/>
                </a:solidFill>
                <a:latin typeface="Meiryo UI" panose="020B0604030504040204" pitchFamily="50" charset="-128"/>
                <a:ea typeface="Meiryo UI" panose="020B0604030504040204" pitchFamily="50" charset="-128"/>
              </a:rPr>
              <a:t>　　　</a:t>
            </a:r>
            <a:r>
              <a:rPr lang="en-US" altLang="ja-JP" sz="1200" dirty="0">
                <a:solidFill>
                  <a:schemeClr val="bg1"/>
                </a:solidFill>
                <a:latin typeface="Meiryo UI" panose="020B0604030504040204" pitchFamily="50" charset="-128"/>
                <a:ea typeface="Meiryo UI" panose="020B0604030504040204" pitchFamily="50" charset="-128"/>
              </a:rPr>
              <a:t>FAX</a:t>
            </a:r>
            <a:r>
              <a:rPr lang="ja-JP" altLang="en-US" sz="1200" dirty="0">
                <a:solidFill>
                  <a:schemeClr val="bg1"/>
                </a:solidFill>
                <a:latin typeface="Meiryo UI" panose="020B0604030504040204" pitchFamily="50" charset="-128"/>
                <a:ea typeface="Meiryo UI" panose="020B0604030504040204" pitchFamily="50" charset="-128"/>
              </a:rPr>
              <a:t>：</a:t>
            </a:r>
            <a:r>
              <a:rPr lang="en-US" altLang="ja-JP" sz="1200" dirty="0">
                <a:solidFill>
                  <a:schemeClr val="bg1"/>
                </a:solidFill>
                <a:latin typeface="Meiryo UI" panose="020B0604030504040204" pitchFamily="50" charset="-128"/>
                <a:ea typeface="Meiryo UI" panose="020B0604030504040204" pitchFamily="50" charset="-128"/>
              </a:rPr>
              <a:t>059-231-5704</a:t>
            </a:r>
            <a:r>
              <a:rPr lang="ja-JP" altLang="en-US" sz="1200" dirty="0">
                <a:solidFill>
                  <a:schemeClr val="bg1"/>
                </a:solidFill>
                <a:latin typeface="Meiryo UI" panose="020B0604030504040204" pitchFamily="50" charset="-128"/>
                <a:ea typeface="Meiryo UI" panose="020B0604030504040204" pitchFamily="50" charset="-128"/>
              </a:rPr>
              <a:t>　担当：新居　</a:t>
            </a:r>
            <a:endParaRPr lang="ja-JP" altLang="ja-JP" sz="2000" dirty="0">
              <a:solidFill>
                <a:schemeClr val="bg1"/>
              </a:solidFill>
              <a:latin typeface="Arial" panose="020B0604020202020204" pitchFamily="34" charset="0"/>
            </a:endParaRPr>
          </a:p>
        </p:txBody>
      </p:sp>
      <p:sp>
        <p:nvSpPr>
          <p:cNvPr id="25" name="正方形/長方形 24"/>
          <p:cNvSpPr/>
          <p:nvPr/>
        </p:nvSpPr>
        <p:spPr>
          <a:xfrm>
            <a:off x="948170" y="2469267"/>
            <a:ext cx="1395159" cy="359816"/>
          </a:xfrm>
          <a:prstGeom prst="rect">
            <a:avLst/>
          </a:prstGeom>
          <a:solidFill>
            <a:srgbClr val="0099FF"/>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お申し込み方法</a:t>
            </a:r>
          </a:p>
        </p:txBody>
      </p:sp>
      <p:graphicFrame>
        <p:nvGraphicFramePr>
          <p:cNvPr id="31" name="表 30"/>
          <p:cNvGraphicFramePr>
            <a:graphicFrameLocks noGrp="1"/>
          </p:cNvGraphicFramePr>
          <p:nvPr>
            <p:extLst>
              <p:ext uri="{D42A27DB-BD31-4B8C-83A1-F6EECF244321}">
                <p14:modId xmlns:p14="http://schemas.microsoft.com/office/powerpoint/2010/main" val="937732750"/>
              </p:ext>
            </p:extLst>
          </p:nvPr>
        </p:nvGraphicFramePr>
        <p:xfrm>
          <a:off x="235447" y="5806094"/>
          <a:ext cx="6428489" cy="1798338"/>
        </p:xfrm>
        <a:graphic>
          <a:graphicData uri="http://schemas.openxmlformats.org/drawingml/2006/table">
            <a:tbl>
              <a:tblPr firstRow="1" bandRow="1">
                <a:tableStyleId>{5C22544A-7EE6-4342-B048-85BDC9FD1C3A}</a:tableStyleId>
              </a:tblPr>
              <a:tblGrid>
                <a:gridCol w="2309860">
                  <a:extLst>
                    <a:ext uri="{9D8B030D-6E8A-4147-A177-3AD203B41FA5}">
                      <a16:colId xmlns:a16="http://schemas.microsoft.com/office/drawing/2014/main" val="3615868038"/>
                    </a:ext>
                  </a:extLst>
                </a:gridCol>
                <a:gridCol w="2106283">
                  <a:extLst>
                    <a:ext uri="{9D8B030D-6E8A-4147-A177-3AD203B41FA5}">
                      <a16:colId xmlns:a16="http://schemas.microsoft.com/office/drawing/2014/main" val="43543112"/>
                    </a:ext>
                  </a:extLst>
                </a:gridCol>
                <a:gridCol w="2012346">
                  <a:extLst>
                    <a:ext uri="{9D8B030D-6E8A-4147-A177-3AD203B41FA5}">
                      <a16:colId xmlns:a16="http://schemas.microsoft.com/office/drawing/2014/main" val="3919781313"/>
                    </a:ext>
                  </a:extLst>
                </a:gridCol>
              </a:tblGrid>
              <a:tr h="452740">
                <a:tc>
                  <a:txBody>
                    <a:bodyPr/>
                    <a:lstStyle/>
                    <a:p>
                      <a:r>
                        <a:rPr kumimoji="1" lang="ja-JP" altLang="en-US" sz="1200" b="0" dirty="0">
                          <a:solidFill>
                            <a:schemeClr val="tx1"/>
                          </a:solidFill>
                          <a:latin typeface="+mj-ea"/>
                          <a:ea typeface="+mj-ea"/>
                        </a:rPr>
                        <a:t>参加者名</a:t>
                      </a:r>
                      <a:endParaRPr kumimoji="1" lang="en-US" altLang="ja-JP" sz="1200" b="0"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kumimoji="1" lang="ja-JP" altLang="en-US" sz="1200" b="0"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30198349"/>
                  </a:ext>
                </a:extLst>
              </a:tr>
              <a:tr h="429479">
                <a:tc>
                  <a:txBody>
                    <a:bodyPr/>
                    <a:lstStyle/>
                    <a:p>
                      <a:r>
                        <a:rPr kumimoji="1" lang="ja-JP" altLang="en-US" sz="1200" b="0" dirty="0">
                          <a:solidFill>
                            <a:schemeClr val="tx1"/>
                          </a:solidFill>
                          <a:latin typeface="+mj-ea"/>
                          <a:ea typeface="+mj-ea"/>
                        </a:rPr>
                        <a:t>施設名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kumimoji="1" lang="ja-JP" altLang="en-US" sz="1200" b="0"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1054806"/>
                  </a:ext>
                </a:extLst>
              </a:tr>
              <a:tr h="431403">
                <a:tc>
                  <a:txBody>
                    <a:bodyPr/>
                    <a:lstStyle/>
                    <a:p>
                      <a:r>
                        <a:rPr kumimoji="1" lang="ja-JP" altLang="en-US" sz="1200" b="0" dirty="0">
                          <a:solidFill>
                            <a:schemeClr val="tx1"/>
                          </a:solidFill>
                          <a:latin typeface="+mj-ea"/>
                          <a:ea typeface="+mj-ea"/>
                        </a:rPr>
                        <a:t>住所（施設）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kumimoji="1" lang="ja-JP" altLang="en-US" sz="1200" b="0"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1390601"/>
                  </a:ext>
                </a:extLst>
              </a:tr>
              <a:tr h="484716">
                <a:tc>
                  <a:txBody>
                    <a:bodyPr/>
                    <a:lstStyle/>
                    <a:p>
                      <a:r>
                        <a:rPr kumimoji="1" lang="ja-JP" altLang="en-US" sz="1200" b="0" dirty="0">
                          <a:solidFill>
                            <a:schemeClr val="tx1"/>
                          </a:solidFill>
                          <a:latin typeface="+mj-ea"/>
                          <a:ea typeface="+mj-ea"/>
                        </a:rPr>
                        <a:t>連絡先（電話番号・</a:t>
                      </a:r>
                      <a:r>
                        <a:rPr kumimoji="1" lang="en-US" altLang="ja-JP" sz="1200" b="0" dirty="0">
                          <a:solidFill>
                            <a:schemeClr val="tx1"/>
                          </a:solidFill>
                          <a:latin typeface="+mj-ea"/>
                          <a:ea typeface="+mj-ea"/>
                        </a:rPr>
                        <a:t>FAX</a:t>
                      </a:r>
                      <a:r>
                        <a:rPr kumimoji="1" lang="ja-JP" altLang="en-US" sz="1200" b="0" dirty="0">
                          <a:solidFill>
                            <a:schemeClr val="tx1"/>
                          </a:solidFill>
                          <a:latin typeface="+mj-ea"/>
                          <a:ea typeface="+mj-ea"/>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solidFill>
                            <a:schemeClr val="tx1"/>
                          </a:solidFill>
                          <a:latin typeface="+mj-ea"/>
                          <a:ea typeface="+mj-ea"/>
                        </a:rPr>
                        <a:t>電話：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b="0" dirty="0">
                          <a:solidFill>
                            <a:schemeClr val="tx1"/>
                          </a:solidFill>
                          <a:latin typeface="+mj-ea"/>
                          <a:ea typeface="+mj-ea"/>
                        </a:rPr>
                        <a:t>FAX</a:t>
                      </a:r>
                      <a:r>
                        <a:rPr kumimoji="1" lang="ja-JP" altLang="en-US" sz="1200" b="0" dirty="0">
                          <a:solidFill>
                            <a:schemeClr val="tx1"/>
                          </a:solidFill>
                          <a:latin typeface="+mj-ea"/>
                          <a:ea typeface="+mj-ea"/>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9116790"/>
                  </a:ext>
                </a:extLst>
              </a:tr>
            </a:tbl>
          </a:graphicData>
        </a:graphic>
      </p:graphicFrame>
      <p:sp>
        <p:nvSpPr>
          <p:cNvPr id="2" name="正方形/長方形 1"/>
          <p:cNvSpPr/>
          <p:nvPr/>
        </p:nvSpPr>
        <p:spPr>
          <a:xfrm>
            <a:off x="147329" y="3756190"/>
            <a:ext cx="6620623" cy="3972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6" name="表 15"/>
          <p:cNvGraphicFramePr>
            <a:graphicFrameLocks noGrp="1"/>
          </p:cNvGraphicFramePr>
          <p:nvPr>
            <p:extLst>
              <p:ext uri="{D42A27DB-BD31-4B8C-83A1-F6EECF244321}">
                <p14:modId xmlns:p14="http://schemas.microsoft.com/office/powerpoint/2010/main" val="2185541341"/>
              </p:ext>
            </p:extLst>
          </p:nvPr>
        </p:nvGraphicFramePr>
        <p:xfrm>
          <a:off x="198496" y="569067"/>
          <a:ext cx="6483344" cy="1825960"/>
        </p:xfrm>
        <a:graphic>
          <a:graphicData uri="http://schemas.openxmlformats.org/drawingml/2006/table">
            <a:tbl>
              <a:tblPr firstRow="1" bandRow="1">
                <a:tableStyleId>{9DCAF9ED-07DC-4A11-8D7F-57B35C25682E}</a:tableStyleId>
              </a:tblPr>
              <a:tblGrid>
                <a:gridCol w="1621210">
                  <a:extLst>
                    <a:ext uri="{9D8B030D-6E8A-4147-A177-3AD203B41FA5}">
                      <a16:colId xmlns:a16="http://schemas.microsoft.com/office/drawing/2014/main" val="20001"/>
                    </a:ext>
                  </a:extLst>
                </a:gridCol>
                <a:gridCol w="4862134">
                  <a:extLst>
                    <a:ext uri="{9D8B030D-6E8A-4147-A177-3AD203B41FA5}">
                      <a16:colId xmlns:a16="http://schemas.microsoft.com/office/drawing/2014/main" val="20002"/>
                    </a:ext>
                  </a:extLst>
                </a:gridCol>
              </a:tblGrid>
              <a:tr h="402789">
                <a:tc>
                  <a:txBody>
                    <a:bodyPr/>
                    <a:lstStyle/>
                    <a:p>
                      <a:pPr algn="ctr"/>
                      <a:r>
                        <a:rPr kumimoji="1" lang="ja-JP" altLang="en-US" sz="1600" dirty="0">
                          <a:latin typeface="Meiryo UI" panose="020B0604030504040204" pitchFamily="50" charset="-128"/>
                          <a:ea typeface="Meiryo UI" panose="020B0604030504040204" pitchFamily="50" charset="-128"/>
                        </a:rPr>
                        <a:t>項　目</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内　容</a:t>
                      </a:r>
                    </a:p>
                  </a:txBody>
                  <a:tcPr anchor="ctr"/>
                </a:tc>
                <a:extLst>
                  <a:ext uri="{0D108BD9-81ED-4DB2-BD59-A6C34878D82A}">
                    <a16:rowId xmlns:a16="http://schemas.microsoft.com/office/drawing/2014/main" val="10000"/>
                  </a:ext>
                </a:extLst>
              </a:tr>
              <a:tr h="721161">
                <a:tc>
                  <a:txBody>
                    <a:bodyPr/>
                    <a:lstStyle/>
                    <a:p>
                      <a:pPr algn="ctr"/>
                      <a:r>
                        <a:rPr kumimoji="1" lang="ja-JP" altLang="en-US" sz="1400" b="1" dirty="0">
                          <a:latin typeface="Meiryo UI" panose="020B0604030504040204" pitchFamily="50" charset="-128"/>
                          <a:ea typeface="Meiryo UI" panose="020B0604030504040204" pitchFamily="50" charset="-128"/>
                        </a:rPr>
                        <a:t> ベーシックコース</a:t>
                      </a:r>
                      <a:endParaRPr kumimoji="1" lang="en-US" altLang="ja-JP" sz="1400" b="1"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r>
                        <a:rPr kumimoji="1" lang="ja-JP" altLang="en-US" sz="1400" dirty="0">
                          <a:latin typeface="Meiryo UI" panose="020B0604030504040204" pitchFamily="50" charset="-128"/>
                          <a:ea typeface="Meiryo UI" panose="020B0604030504040204" pitchFamily="50" charset="-128"/>
                        </a:rPr>
                        <a:t> 講義：感染対策の基本、流行性ウィルス感染症・耐性菌の対応</a:t>
                      </a:r>
                    </a:p>
                    <a:p>
                      <a:r>
                        <a:rPr kumimoji="1" lang="ja-JP" altLang="en-US" sz="1400" dirty="0">
                          <a:latin typeface="Meiryo UI" panose="020B0604030504040204" pitchFamily="50" charset="-128"/>
                          <a:ea typeface="Meiryo UI" panose="020B0604030504040204" pitchFamily="50" charset="-128"/>
                        </a:rPr>
                        <a:t> 演習：個人防護具の着脱・吐物処理など</a:t>
                      </a:r>
                      <a:endParaRPr kumimoji="1" lang="ja-JP" altLang="en-US" sz="1400" b="0" dirty="0">
                        <a:latin typeface="Meiryo UI" panose="020B0604030504040204" pitchFamily="50" charset="-128"/>
                        <a:ea typeface="Meiryo UI" panose="020B0604030504040204" pitchFamily="50" charset="-128"/>
                      </a:endParaRPr>
                    </a:p>
                  </a:txBody>
                  <a:tcPr anchor="ctr">
                    <a:solidFill>
                      <a:schemeClr val="bg1"/>
                    </a:solidFill>
                  </a:tcPr>
                </a:tc>
                <a:extLst>
                  <a:ext uri="{0D108BD9-81ED-4DB2-BD59-A6C34878D82A}">
                    <a16:rowId xmlns:a16="http://schemas.microsoft.com/office/drawing/2014/main" val="10002"/>
                  </a:ext>
                </a:extLst>
              </a:tr>
              <a:tr h="702010">
                <a:tc>
                  <a:txBody>
                    <a:bodyPr/>
                    <a:lstStyle/>
                    <a:p>
                      <a:r>
                        <a:rPr kumimoji="1" lang="ja-JP" altLang="en-US" sz="1400"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アドバンスコース</a:t>
                      </a:r>
                      <a:endParaRPr kumimoji="1" lang="en-US" altLang="ja-JP" sz="1400" b="1"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a:latin typeface="Meiryo UI" panose="020B0604030504040204" pitchFamily="50" charset="-128"/>
                          <a:ea typeface="Meiryo UI" panose="020B0604030504040204" pitchFamily="50" charset="-128"/>
                        </a:rPr>
                        <a:t> グループワーク：</a:t>
                      </a:r>
                      <a:r>
                        <a:rPr kumimoji="1" lang="ja-JP" altLang="en-US" sz="1400" baseline="0" dirty="0">
                          <a:latin typeface="Meiryo UI" panose="020B0604030504040204" pitchFamily="50" charset="-128"/>
                          <a:ea typeface="Meiryo UI" panose="020B0604030504040204" pitchFamily="50" charset="-128"/>
                        </a:rPr>
                        <a:t>事例をもとにしたディスカッション・情報交換</a:t>
                      </a:r>
                      <a:endParaRPr kumimoji="1" lang="en-US" altLang="ja-JP" sz="1400" baseline="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3"/>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2352669577"/>
              </p:ext>
            </p:extLst>
          </p:nvPr>
        </p:nvGraphicFramePr>
        <p:xfrm>
          <a:off x="617138" y="4491997"/>
          <a:ext cx="5842224" cy="1156664"/>
        </p:xfrm>
        <a:graphic>
          <a:graphicData uri="http://schemas.openxmlformats.org/drawingml/2006/table">
            <a:tbl>
              <a:tblPr firstRow="1" bandRow="1">
                <a:tableStyleId>{5940675A-B579-460E-94D1-54222C63F5DA}</a:tableStyleId>
              </a:tblPr>
              <a:tblGrid>
                <a:gridCol w="3023868">
                  <a:extLst>
                    <a:ext uri="{9D8B030D-6E8A-4147-A177-3AD203B41FA5}">
                      <a16:colId xmlns:a16="http://schemas.microsoft.com/office/drawing/2014/main" val="20000"/>
                    </a:ext>
                  </a:extLst>
                </a:gridCol>
                <a:gridCol w="2818356">
                  <a:extLst>
                    <a:ext uri="{9D8B030D-6E8A-4147-A177-3AD203B41FA5}">
                      <a16:colId xmlns:a16="http://schemas.microsoft.com/office/drawing/2014/main" val="20001"/>
                    </a:ext>
                  </a:extLst>
                </a:gridCol>
              </a:tblGrid>
              <a:tr h="370840">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accent2">
                        <a:lumMod val="20000"/>
                        <a:lumOff val="80000"/>
                      </a:schemeClr>
                    </a:solidFill>
                  </a:tcPr>
                </a:tc>
                <a:tc>
                  <a:txBody>
                    <a:bodyPr/>
                    <a:lstStyle/>
                    <a:p>
                      <a:pPr algn="ctr"/>
                      <a:endParaRPr kumimoji="1" lang="ja-JP" altLang="en-US" sz="1200" dirty="0">
                        <a:solidFill>
                          <a:srgbClr val="4D4D4D"/>
                        </a:solidFill>
                        <a:latin typeface="Meiryo UI" panose="020B0604030504040204" pitchFamily="50" charset="-128"/>
                        <a:ea typeface="Meiryo UI" panose="020B0604030504040204" pitchFamily="50" charset="-128"/>
                      </a:endParaRPr>
                    </a:p>
                  </a:txBody>
                  <a:tcPr anchor="ctr">
                    <a:solidFill>
                      <a:schemeClr val="accent2">
                        <a:lumMod val="20000"/>
                        <a:lumOff val="80000"/>
                      </a:schemeClr>
                    </a:solidFill>
                  </a:tcPr>
                </a:tc>
                <a:extLst>
                  <a:ext uri="{0D108BD9-81ED-4DB2-BD59-A6C34878D82A}">
                    <a16:rowId xmlns:a16="http://schemas.microsoft.com/office/drawing/2014/main" val="10000"/>
                  </a:ext>
                </a:extLst>
              </a:tr>
              <a:tr h="392912">
                <a:tc>
                  <a:txBody>
                    <a:bodyPr/>
                    <a:lstStyle/>
                    <a:p>
                      <a:pPr algn="ctr"/>
                      <a:r>
                        <a:rPr kumimoji="1" lang="ja-JP" altLang="en-US" sz="1400" dirty="0">
                          <a:latin typeface="Meiryo UI" panose="020B0604030504040204" pitchFamily="50" charset="-128"/>
                          <a:ea typeface="Meiryo UI" panose="020B0604030504040204" pitchFamily="50" charset="-128"/>
                        </a:rPr>
                        <a:t>ベーシックコース</a:t>
                      </a:r>
                    </a:p>
                  </a:txBody>
                  <a:tcPr anchor="ct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392912">
                <a:tc>
                  <a:txBody>
                    <a:bodyPr/>
                    <a:lstStyle/>
                    <a:p>
                      <a:pPr algn="ctr"/>
                      <a:r>
                        <a:rPr kumimoji="1" lang="ja-JP" altLang="en-US" sz="1400" dirty="0">
                          <a:latin typeface="Meiryo UI" panose="020B0604030504040204" pitchFamily="50" charset="-128"/>
                          <a:ea typeface="Meiryo UI" panose="020B0604030504040204" pitchFamily="50" charset="-128"/>
                        </a:rPr>
                        <a:t>ベーシックコース＋アドバンスコース</a:t>
                      </a:r>
                    </a:p>
                  </a:txBody>
                  <a:tcPr anchor="ct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bl>
          </a:graphicData>
        </a:graphic>
      </p:graphicFrame>
      <p:sp>
        <p:nvSpPr>
          <p:cNvPr id="22" name="正方形/長方形 21"/>
          <p:cNvSpPr/>
          <p:nvPr/>
        </p:nvSpPr>
        <p:spPr>
          <a:xfrm>
            <a:off x="-90274" y="3833124"/>
            <a:ext cx="6654411" cy="738664"/>
          </a:xfrm>
          <a:prstGeom prst="rect">
            <a:avLst/>
          </a:prstGeom>
        </p:spPr>
        <p:txBody>
          <a:bodyPr wrap="square">
            <a:spAutoFit/>
          </a:bodyPr>
          <a:lstStyle/>
          <a:p>
            <a:pPr indent="419100" defTabSz="914400" eaLnBrk="0" fontAlgn="base" hangingPunct="0">
              <a:spcBef>
                <a:spcPct val="0"/>
              </a:spcBef>
              <a:spcAft>
                <a:spcPct val="0"/>
              </a:spcAft>
            </a:pPr>
            <a:r>
              <a:rPr lang="ja-JP" altLang="en-US" sz="1400" dirty="0">
                <a:latin typeface="Meiryo UI" panose="020B0604030504040204" pitchFamily="50" charset="-128"/>
                <a:ea typeface="Meiryo UI" panose="020B0604030504040204" pitchFamily="50" charset="-128"/>
              </a:rPr>
              <a:t>参加申込（必須）</a:t>
            </a:r>
            <a:endParaRPr lang="en-US" altLang="ja-JP" sz="1400" dirty="0">
              <a:latin typeface="Meiryo UI" panose="020B0604030504040204" pitchFamily="50" charset="-128"/>
              <a:ea typeface="Meiryo UI" panose="020B0604030504040204" pitchFamily="50" charset="-128"/>
            </a:endParaRPr>
          </a:p>
          <a:p>
            <a:pPr indent="419100" defTabSz="914400" eaLnBrk="0" fontAlgn="base" hangingPunct="0">
              <a:spcBef>
                <a:spcPct val="0"/>
              </a:spcBef>
              <a:spcAft>
                <a:spcPct val="0"/>
              </a:spcAft>
            </a:pPr>
            <a:r>
              <a:rPr lang="ja-JP" altLang="en-US" sz="1400" dirty="0">
                <a:latin typeface="Meiryo UI" panose="020B0604030504040204" pitchFamily="50" charset="-128"/>
                <a:ea typeface="Meiryo UI" panose="020B0604030504040204" pitchFamily="50" charset="-128"/>
              </a:rPr>
              <a:t>ベーシックコースのみ、もしくはベーシックコース・アドバンスコース両方のいずれかを選択</a:t>
            </a:r>
            <a:endParaRPr lang="en-US" altLang="ja-JP" sz="1400" dirty="0">
              <a:latin typeface="Meiryo UI" panose="020B0604030504040204" pitchFamily="50" charset="-128"/>
              <a:ea typeface="Meiryo UI" panose="020B0604030504040204" pitchFamily="50" charset="-128"/>
            </a:endParaRPr>
          </a:p>
          <a:p>
            <a:pPr indent="419100" defTabSz="914400" eaLnBrk="0" fontAlgn="base" hangingPunct="0">
              <a:spcBef>
                <a:spcPct val="0"/>
              </a:spcBef>
              <a:spcAft>
                <a:spcPct val="0"/>
              </a:spcAft>
            </a:pPr>
            <a:r>
              <a:rPr lang="ja-JP" altLang="en-US" sz="1400" dirty="0">
                <a:latin typeface="Meiryo UI" panose="020B0604030504040204" pitchFamily="50" charset="-128"/>
                <a:ea typeface="Meiryo UI" panose="020B0604030504040204" pitchFamily="50" charset="-128"/>
              </a:rPr>
              <a:t>　</a:t>
            </a:r>
            <a:endParaRPr lang="ja-JP" altLang="ja-JP" sz="1400" dirty="0">
              <a:latin typeface="Meiryo UI" panose="020B0604030504040204" pitchFamily="50" charset="-128"/>
              <a:ea typeface="Meiryo UI" panose="020B0604030504040204" pitchFamily="50" charset="-128"/>
            </a:endParaRPr>
          </a:p>
        </p:txBody>
      </p:sp>
      <p:sp>
        <p:nvSpPr>
          <p:cNvPr id="29" name="Text Box 7"/>
          <p:cNvSpPr txBox="1">
            <a:spLocks noChangeArrowheads="1"/>
          </p:cNvSpPr>
          <p:nvPr/>
        </p:nvSpPr>
        <p:spPr bwMode="auto">
          <a:xfrm>
            <a:off x="2343329" y="2483671"/>
            <a:ext cx="3421962" cy="428522"/>
          </a:xfrm>
          <a:prstGeom prst="rect">
            <a:avLst/>
          </a:prstGeom>
          <a:noFill/>
          <a:ln w="28575" algn="ctr">
            <a:noFill/>
            <a:miter lim="800000"/>
            <a:headEnd/>
            <a:tailEnd/>
          </a:ln>
          <a:effectLst/>
          <a:extLst>
            <a:ext uri="{909E8E84-426E-40DD-AFC4-6F175D3DCCD1}">
              <a14:hiddenFill xmlns:a14="http://schemas.microsoft.com/office/drawing/2010/main">
                <a:solidFill>
                  <a:srgbClr val="80A509"/>
                </a:solidFill>
              </a14:hiddenFill>
            </a:ext>
            <a:ext uri="{AF507438-7753-43E0-B8FC-AC1667EBCBE1}">
              <a14:hiddenEffects xmlns:a14="http://schemas.microsoft.com/office/drawing/2010/main">
                <a:effectLst>
                  <a:outerShdw dist="35921" dir="2700000" algn="ctr" rotWithShape="0">
                    <a:srgbClr val="111111"/>
                  </a:outerShdw>
                </a:effectLst>
              </a14:hiddenEffects>
            </a:ext>
          </a:extLst>
        </p:spPr>
        <p:txBody>
          <a:bodyPr vert="horz" wrap="square" lIns="45720" tIns="45720" rIns="45720" bIns="45720" numCol="1" anchor="t" anchorCtr="0" compatLnSpc="1">
            <a:prstTxWarp prst="textNoShape">
              <a:avLst/>
            </a:prstTxWarp>
          </a:bodyPr>
          <a:lstStyle/>
          <a:p>
            <a:pPr>
              <a:spcBef>
                <a:spcPts val="600"/>
              </a:spcBef>
            </a:pPr>
            <a:r>
              <a:rPr lang="ja-JP" altLang="en-US" sz="1400" b="1" dirty="0">
                <a:latin typeface="Meiryo UI" panose="020B0604030504040204" pitchFamily="50" charset="-128"/>
                <a:ea typeface="Meiryo UI" panose="020B0604030504040204" pitchFamily="50" charset="-128"/>
              </a:rPr>
              <a:t>　</a:t>
            </a:r>
            <a:r>
              <a:rPr lang="en-US" altLang="ja-JP" sz="2000" b="1" dirty="0">
                <a:solidFill>
                  <a:srgbClr val="FF0000"/>
                </a:solidFill>
                <a:latin typeface="Meiryo UI" panose="020B0604030504040204" pitchFamily="50" charset="-128"/>
                <a:ea typeface="Meiryo UI" panose="020B0604030504040204" pitchFamily="50" charset="-128"/>
              </a:rPr>
              <a:t>FAX</a:t>
            </a:r>
            <a:r>
              <a:rPr lang="ja-JP" altLang="en-US" sz="2000" b="1" dirty="0">
                <a:solidFill>
                  <a:srgbClr val="FF0000"/>
                </a:solidFill>
                <a:latin typeface="Meiryo UI" panose="020B0604030504040204" pitchFamily="50" charset="-128"/>
                <a:ea typeface="Meiryo UI" panose="020B0604030504040204" pitchFamily="50" charset="-128"/>
              </a:rPr>
              <a:t>（</a:t>
            </a:r>
            <a:r>
              <a:rPr lang="en-US" altLang="ja-JP" sz="2000" b="1" dirty="0">
                <a:solidFill>
                  <a:srgbClr val="FF0000"/>
                </a:solidFill>
                <a:latin typeface="Meiryo UI" panose="020B0604030504040204" pitchFamily="50" charset="-128"/>
                <a:ea typeface="Meiryo UI" panose="020B0604030504040204" pitchFamily="50" charset="-128"/>
              </a:rPr>
              <a:t>059-231-5704</a:t>
            </a:r>
            <a:r>
              <a:rPr lang="ja-JP" altLang="en-US" sz="2000" b="1" dirty="0">
                <a:solidFill>
                  <a:srgbClr val="FF0000"/>
                </a:solidFill>
                <a:latin typeface="Meiryo UI" panose="020B0604030504040204" pitchFamily="50" charset="-128"/>
                <a:ea typeface="Meiryo UI" panose="020B0604030504040204" pitchFamily="50" charset="-128"/>
              </a:rPr>
              <a:t>）</a:t>
            </a:r>
            <a:endParaRPr lang="en-US" altLang="ja-JP" sz="2000" b="1" dirty="0">
              <a:solidFill>
                <a:srgbClr val="FF0000"/>
              </a:solidFill>
              <a:latin typeface="Meiryo UI" panose="020B0604030504040204" pitchFamily="50" charset="-128"/>
              <a:ea typeface="Meiryo UI" panose="020B0604030504040204" pitchFamily="50" charset="-128"/>
            </a:endParaRPr>
          </a:p>
        </p:txBody>
      </p:sp>
      <p:sp>
        <p:nvSpPr>
          <p:cNvPr id="15" name="Text Box 7"/>
          <p:cNvSpPr txBox="1">
            <a:spLocks noChangeArrowheads="1"/>
          </p:cNvSpPr>
          <p:nvPr/>
        </p:nvSpPr>
        <p:spPr bwMode="auto">
          <a:xfrm>
            <a:off x="1291205" y="7813549"/>
            <a:ext cx="5566795" cy="1405655"/>
          </a:xfrm>
          <a:prstGeom prst="rect">
            <a:avLst/>
          </a:prstGeom>
          <a:noFill/>
          <a:ln>
            <a:noFill/>
          </a:ln>
          <a:effectLst/>
          <a:extLst>
            <a:ext uri="{909E8E84-426E-40DD-AFC4-6F175D3DCCD1}">
              <a14:hiddenFill xmlns:a14="http://schemas.microsoft.com/office/drawing/2010/main">
                <a:solidFill>
                  <a:srgbClr val="80A509"/>
                </a:solidFill>
              </a14:hiddenFill>
            </a:ext>
            <a:ext uri="{91240B29-F687-4F45-9708-019B960494DF}">
              <a14:hiddenLine xmlns:a14="http://schemas.microsoft.com/office/drawing/2010/main" w="6350" algn="ctr">
                <a:solidFill>
                  <a:srgbClr val="2A5580"/>
                </a:solidFill>
                <a:miter lim="800000"/>
                <a:headEnd/>
                <a:tailEnd/>
              </a14:hiddenLine>
            </a:ext>
            <a:ext uri="{AF507438-7753-43E0-B8FC-AC1667EBCBE1}">
              <a14:hiddenEffects xmlns:a14="http://schemas.microsoft.com/office/drawing/2010/main">
                <a:effectLst>
                  <a:outerShdw dist="35921" dir="2700000" algn="ctr" rotWithShape="0">
                    <a:srgbClr val="111111"/>
                  </a:outerShdw>
                </a:effectLst>
              </a14:hiddenEffects>
            </a:ext>
          </a:extLst>
        </p:spPr>
        <p:txBody>
          <a:bodyPr vert="horz" wrap="square" lIns="45720" tIns="45720" rIns="45720" bIns="45720" numCol="1" anchor="t" anchorCtr="0" compatLnSpc="1">
            <a:prstTxWarp prst="textNoShape">
              <a:avLst/>
            </a:prstTxWarp>
          </a:bodyPr>
          <a:lstStyle/>
          <a:p>
            <a:pPr defTabSz="914400" eaLnBrk="0" fontAlgn="base" hangingPunct="0">
              <a:lnSpc>
                <a:spcPts val="2000"/>
              </a:lnSpc>
              <a:spcBef>
                <a:spcPct val="0"/>
              </a:spcBef>
              <a:spcAft>
                <a:spcPct val="0"/>
              </a:spcAft>
            </a:pPr>
            <a:r>
              <a:rPr lang="ja-JP" altLang="en-US" sz="1200" dirty="0">
                <a:solidFill>
                  <a:srgbClr val="4D4D4D"/>
                </a:solidFill>
                <a:latin typeface="Meiryo UI" panose="020B0604030504040204" pitchFamily="50" charset="-128"/>
                <a:ea typeface="Meiryo UI" panose="020B0604030504040204" pitchFamily="50" charset="-128"/>
              </a:rPr>
              <a:t>地区別担当責任者　　● 　冨島美佐　（武内病院）</a:t>
            </a:r>
            <a:endParaRPr lang="en-US" altLang="ja-JP" sz="1200" dirty="0">
              <a:solidFill>
                <a:srgbClr val="4D4D4D"/>
              </a:solidFill>
              <a:latin typeface="Meiryo UI" panose="020B0604030504040204" pitchFamily="50" charset="-128"/>
              <a:ea typeface="Meiryo UI" panose="020B0604030504040204" pitchFamily="50" charset="-128"/>
            </a:endParaRPr>
          </a:p>
          <a:p>
            <a:pPr defTabSz="914400" eaLnBrk="0" fontAlgn="base" hangingPunct="0">
              <a:lnSpc>
                <a:spcPts val="2000"/>
              </a:lnSpc>
              <a:spcBef>
                <a:spcPct val="0"/>
              </a:spcBef>
              <a:spcAft>
                <a:spcPct val="0"/>
              </a:spcAft>
            </a:pPr>
            <a:endParaRPr lang="en-US" altLang="ja-JP" sz="1200" dirty="0">
              <a:solidFill>
                <a:srgbClr val="4D4D4D"/>
              </a:solidFill>
              <a:latin typeface="Meiryo UI" panose="020B0604030504040204" pitchFamily="50" charset="-128"/>
              <a:ea typeface="Meiryo UI" panose="020B0604030504040204" pitchFamily="50" charset="-128"/>
            </a:endParaRPr>
          </a:p>
          <a:p>
            <a:pPr defTabSz="914400" eaLnBrk="0" fontAlgn="base" hangingPunct="0">
              <a:lnSpc>
                <a:spcPts val="2000"/>
              </a:lnSpc>
              <a:spcBef>
                <a:spcPct val="0"/>
              </a:spcBef>
              <a:spcAft>
                <a:spcPct val="0"/>
              </a:spcAft>
            </a:pPr>
            <a:r>
              <a:rPr lang="en-US" altLang="ja-JP" sz="1200" dirty="0" err="1">
                <a:solidFill>
                  <a:srgbClr val="4D4D4D"/>
                </a:solidFill>
                <a:latin typeface="Meiryo UI" panose="020B0604030504040204" pitchFamily="50" charset="-128"/>
                <a:ea typeface="Meiryo UI" panose="020B0604030504040204" pitchFamily="50" charset="-128"/>
              </a:rPr>
              <a:t>MieICNet</a:t>
            </a:r>
            <a:r>
              <a:rPr lang="ja-JP" altLang="en-US" sz="1200" dirty="0">
                <a:solidFill>
                  <a:srgbClr val="4D4D4D"/>
                </a:solidFill>
                <a:latin typeface="Meiryo UI" panose="020B0604030504040204" pitchFamily="50" charset="-128"/>
                <a:ea typeface="Meiryo UI" panose="020B0604030504040204" pitchFamily="50" charset="-128"/>
              </a:rPr>
              <a:t>運営委員  ●　松島由実（岡波総合病院）</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defTabSz="914400" eaLnBrk="0" fontAlgn="base" hangingPunct="0">
              <a:lnSpc>
                <a:spcPts val="2000"/>
              </a:lnSpc>
              <a:spcBef>
                <a:spcPct val="0"/>
              </a:spcBef>
              <a:spcAft>
                <a:spcPct val="0"/>
              </a:spcAft>
            </a:pPr>
            <a:r>
              <a:rPr lang="en-US" altLang="ja-JP" sz="1200" dirty="0">
                <a:solidFill>
                  <a:srgbClr val="4D4D4D"/>
                </a:solidFill>
                <a:latin typeface="Meiryo UI" panose="020B0604030504040204" pitchFamily="50" charset="-128"/>
                <a:ea typeface="Meiryo UI" panose="020B0604030504040204" pitchFamily="50" charset="-128"/>
              </a:rPr>
              <a:t>                           </a:t>
            </a:r>
            <a:r>
              <a:rPr lang="ja-JP" altLang="en-US" sz="1200" dirty="0">
                <a:solidFill>
                  <a:srgbClr val="4D4D4D"/>
                </a:solidFill>
                <a:latin typeface="Meiryo UI" panose="020B0604030504040204" pitchFamily="50" charset="-128"/>
                <a:ea typeface="Meiryo UI" panose="020B0604030504040204" pitchFamily="50" charset="-128"/>
              </a:rPr>
              <a:t>●　垣内由美（三重県立総合医療センター） </a:t>
            </a:r>
            <a:endParaRPr lang="en-US" altLang="ja-JP" sz="1200" dirty="0">
              <a:solidFill>
                <a:srgbClr val="4D4D4D"/>
              </a:solidFill>
              <a:latin typeface="Meiryo UI" panose="020B0604030504040204" pitchFamily="50" charset="-128"/>
              <a:ea typeface="Meiryo UI" panose="020B0604030504040204" pitchFamily="50" charset="-128"/>
            </a:endParaRPr>
          </a:p>
          <a:p>
            <a:pPr defTabSz="914400" eaLnBrk="0" fontAlgn="base" hangingPunct="0">
              <a:lnSpc>
                <a:spcPts val="2000"/>
              </a:lnSpc>
              <a:spcBef>
                <a:spcPct val="0"/>
              </a:spcBef>
              <a:spcAft>
                <a:spcPct val="0"/>
              </a:spcAft>
            </a:pPr>
            <a:endParaRPr lang="ja-JP" altLang="ja-JP" sz="1200" dirty="0">
              <a:solidFill>
                <a:srgbClr val="4D4D4D"/>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0984153"/>
      </p:ext>
    </p:extLst>
  </p:cSld>
  <p:clrMapOvr>
    <a:masterClrMapping/>
  </p:clrMapOvr>
</p:sld>
</file>

<file path=ppt/theme/theme1.xml><?xml version="1.0" encoding="utf-8"?>
<a:theme xmlns:a="http://schemas.openxmlformats.org/drawingml/2006/main" name="テーマ5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テーマ5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テーマ15">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ネオン">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キュート">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テーマ57</Template>
  <TotalTime>11569</TotalTime>
  <Words>228</Words>
  <Application>Microsoft Office PowerPoint</Application>
  <PresentationFormat>A4 210 x 297 mm</PresentationFormat>
  <Paragraphs>49</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5</vt:i4>
      </vt:variant>
      <vt:variant>
        <vt:lpstr>スライド タイトル</vt:lpstr>
      </vt:variant>
      <vt:variant>
        <vt:i4>2</vt:i4>
      </vt:variant>
    </vt:vector>
  </HeadingPairs>
  <TitlesOfParts>
    <vt:vector size="17" baseType="lpstr">
      <vt:lpstr>HGｺﾞｼｯｸM</vt:lpstr>
      <vt:lpstr>HG丸ｺﾞｼｯｸM-PRO</vt:lpstr>
      <vt:lpstr>Meiryo UI</vt:lpstr>
      <vt:lpstr>ＭＳ Ｐゴシック</vt:lpstr>
      <vt:lpstr>ＭＳ ゴシック</vt:lpstr>
      <vt:lpstr>ヒラギノ角ゴ Pro W3</vt:lpstr>
      <vt:lpstr>Arial</vt:lpstr>
      <vt:lpstr>Calibri</vt:lpstr>
      <vt:lpstr>Calibri Light</vt:lpstr>
      <vt:lpstr>Century Gothic</vt:lpstr>
      <vt:lpstr>テーマ57</vt:lpstr>
      <vt:lpstr>デザインの設定</vt:lpstr>
      <vt:lpstr>テーマ59</vt:lpstr>
      <vt:lpstr>1_デザインの設定</vt:lpstr>
      <vt:lpstr>テーマ15</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Tanabe Dell</dc:creator>
  <cp:lastModifiedBy>感染制御部</cp:lastModifiedBy>
  <cp:revision>120</cp:revision>
  <cp:lastPrinted>2019-07-29T02:54:06Z</cp:lastPrinted>
  <dcterms:created xsi:type="dcterms:W3CDTF">2016-06-29T06:58:02Z</dcterms:created>
  <dcterms:modified xsi:type="dcterms:W3CDTF">2019-10-16T00:54:49Z</dcterms:modified>
</cp:coreProperties>
</file>